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media/image35.jpeg" ContentType="image/jpeg"/>
  <Override PartName="/ppt/media/image36.jpeg" ContentType="image/jpeg"/>
  <Override PartName="/ppt/media/image37.jpeg" ContentType="image/jpeg"/>
  <Override PartName="/ppt/media/image38.jpeg" ContentType="image/jpeg"/>
  <Override PartName="/ppt/media/image39.jpeg" ContentType="image/jpeg"/>
  <Override PartName="/ppt/media/image40.jpeg" ContentType="image/jpeg"/>
  <Override PartName="/ppt/media/image41.jpeg" ContentType="image/jpeg"/>
  <Override PartName="/ppt/media/image42.jpeg" ContentType="image/jpeg"/>
  <Override PartName="/ppt/media/image43.jpeg" ContentType="image/jpeg"/>
  <Override PartName="/ppt/media/image44.jpeg" ContentType="image/jpeg"/>
  <Override PartName="/ppt/media/image45.jpeg" ContentType="image/jpeg"/>
  <Override PartName="/ppt/media/image46.jpeg" ContentType="image/jpeg"/>
  <Override PartName="/ppt/media/image47.jpeg" ContentType="image/jpeg"/>
  <Override PartName="/ppt/media/image48.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9144000" cy="5143500"/>
  <p:notesSz cx="6858000" cy="9144000"/>
  <p:defaultTextStyle>
    <a:lvl1pPr>
      <a:defRPr sz="1400">
        <a:latin typeface="Calibri"/>
        <a:ea typeface="Calibri"/>
        <a:cs typeface="Calibri"/>
        <a:sym typeface="Calibri"/>
      </a:defRPr>
    </a:lvl1pPr>
    <a:lvl2pPr>
      <a:defRPr sz="1400">
        <a:latin typeface="Calibri"/>
        <a:ea typeface="Calibri"/>
        <a:cs typeface="Calibri"/>
        <a:sym typeface="Calibri"/>
      </a:defRPr>
    </a:lvl2pPr>
    <a:lvl3pPr>
      <a:defRPr sz="1400">
        <a:latin typeface="Calibri"/>
        <a:ea typeface="Calibri"/>
        <a:cs typeface="Calibri"/>
        <a:sym typeface="Calibri"/>
      </a:defRPr>
    </a:lvl3pPr>
    <a:lvl4pPr>
      <a:defRPr sz="1400">
        <a:latin typeface="Calibri"/>
        <a:ea typeface="Calibri"/>
        <a:cs typeface="Calibri"/>
        <a:sym typeface="Calibri"/>
      </a:defRPr>
    </a:lvl4pPr>
    <a:lvl5pPr>
      <a:defRPr sz="1400">
        <a:latin typeface="Calibri"/>
        <a:ea typeface="Calibri"/>
        <a:cs typeface="Calibri"/>
        <a:sym typeface="Calibri"/>
      </a:defRPr>
    </a:lvl5pPr>
    <a:lvl6pPr>
      <a:defRPr sz="1400">
        <a:latin typeface="Calibri"/>
        <a:ea typeface="Calibri"/>
        <a:cs typeface="Calibri"/>
        <a:sym typeface="Calibri"/>
      </a:defRPr>
    </a:lvl6pPr>
    <a:lvl7pPr>
      <a:defRPr sz="1400">
        <a:latin typeface="Calibri"/>
        <a:ea typeface="Calibri"/>
        <a:cs typeface="Calibri"/>
        <a:sym typeface="Calibri"/>
      </a:defRPr>
    </a:lvl7pPr>
    <a:lvl8pPr>
      <a:defRPr sz="1400">
        <a:latin typeface="Calibri"/>
        <a:ea typeface="Calibri"/>
        <a:cs typeface="Calibri"/>
        <a:sym typeface="Calibri"/>
      </a:defRPr>
    </a:lvl8pPr>
    <a:lvl9pPr>
      <a:defRPr sz="1400">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EEF"/>
          </a:solidFill>
        </a:fill>
      </a:tcStyle>
    </a:wholeTbl>
    <a:band2H>
      <a:tcTxStyle b="def" i="def"/>
      <a:tcStyle>
        <a:tcBdr/>
        <a:fill>
          <a:solidFill>
            <a:srgbClr val="E9EFF7"/>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b="def" i="def"/>
      <a:tcStyle>
        <a:tcBdr/>
        <a:fill>
          <a:solidFill>
            <a:srgbClr val="F0F0F0"/>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b="def" i="def"/>
      <a:tcStyle>
        <a:tcBdr/>
        <a:fill>
          <a:solidFill>
            <a:srgbClr val="EBF1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B9BD5"/>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5B9BD5"/>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p:nvPr>
            <p:ph type="sldImg"/>
          </p:nvPr>
        </p:nvSpPr>
        <p:spPr>
          <a:xfrm>
            <a:off x="1143000" y="685800"/>
            <a:ext cx="4572000" cy="3429000"/>
          </a:xfrm>
          <a:prstGeom prst="rect">
            <a:avLst/>
          </a:prstGeom>
        </p:spPr>
        <p:txBody>
          <a:bodyPr/>
          <a:lstStyle/>
          <a:p>
            <a:pPr lvl="0"/>
          </a:p>
        </p:txBody>
      </p:sp>
      <p:sp>
        <p:nvSpPr>
          <p:cNvPr id="57" name="Shape 57"/>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Slide">
    <p:spTree>
      <p:nvGrpSpPr>
        <p:cNvPr id="1" name=""/>
        <p:cNvGrpSpPr/>
        <p:nvPr/>
      </p:nvGrpSpPr>
      <p:grpSpPr>
        <a:xfrm>
          <a:off x="0" y="0"/>
          <a:ext cx="0" cy="0"/>
          <a:chOff x="0" y="0"/>
          <a:chExt cx="0" cy="0"/>
        </a:xfrm>
      </p:grpSpPr>
      <p:sp>
        <p:nvSpPr>
          <p:cNvPr id="6" name="Shape 6"/>
          <p:cNvSpPr/>
          <p:nvPr>
            <p:ph type="title"/>
          </p:nvPr>
        </p:nvSpPr>
        <p:spPr>
          <a:xfrm>
            <a:off x="1143000" y="0"/>
            <a:ext cx="6858000" cy="2632472"/>
          </a:xfrm>
          <a:prstGeom prst="rect">
            <a:avLst/>
          </a:prstGeom>
        </p:spPr>
        <p:txBody>
          <a:bodyPr anchor="b"/>
          <a:lstStyle>
            <a:lvl1pPr algn="ctr">
              <a:defRPr sz="4500"/>
            </a:lvl1pPr>
          </a:lstStyle>
          <a:p>
            <a:pPr lvl="0">
              <a:defRPr sz="1800"/>
            </a:pPr>
            <a:r>
              <a:rPr sz="4500"/>
              <a:t>Title Text</a:t>
            </a:r>
          </a:p>
        </p:txBody>
      </p:sp>
      <p:sp>
        <p:nvSpPr>
          <p:cNvPr id="7" name="Shape 7"/>
          <p:cNvSpPr/>
          <p:nvPr>
            <p:ph type="body" idx="1"/>
          </p:nvPr>
        </p:nvSpPr>
        <p:spPr>
          <a:xfrm>
            <a:off x="1143000" y="2701527"/>
            <a:ext cx="6858000" cy="2441973"/>
          </a:xfrm>
          <a:prstGeom prst="rect">
            <a:avLst/>
          </a:prstGeom>
        </p:spPr>
        <p:txBody>
          <a:bodyPr/>
          <a:lstStyle>
            <a:lvl1pPr marL="0" indent="0" algn="ctr">
              <a:buSzTx/>
              <a:buFontTx/>
              <a:buNone/>
              <a:defRPr sz="1800"/>
            </a:lvl1pPr>
            <a:lvl2pPr marL="0" indent="342900" algn="ctr">
              <a:buSzTx/>
              <a:buFontTx/>
              <a:buNone/>
              <a:defRPr sz="1800"/>
            </a:lvl2pPr>
            <a:lvl3pPr marL="0" indent="685800" algn="ctr">
              <a:buSzTx/>
              <a:buFontTx/>
              <a:buNone/>
              <a:defRPr sz="1800"/>
            </a:lvl3pPr>
            <a:lvl4pPr marL="0" indent="1028700" algn="ctr">
              <a:buSzTx/>
              <a:buFontTx/>
              <a:buNone/>
              <a:defRPr sz="1800"/>
            </a:lvl4pPr>
            <a:lvl5pPr marL="0" indent="1371600" algn="ctr">
              <a:buSzTx/>
              <a:buFontTx/>
              <a:buNone/>
              <a:defRPr sz="1800"/>
            </a:lvl5pPr>
          </a:lstStyle>
          <a:p>
            <a:pPr lvl="0"/>
            <a:r>
              <a:t>Body Level One</a:t>
            </a:r>
          </a:p>
          <a:p>
            <a:pPr lvl="1"/>
            <a:r>
              <a:t>Body Level Two</a:t>
            </a:r>
          </a:p>
          <a:p>
            <a:pPr lvl="2"/>
            <a:r>
              <a:t>Body Level Three</a:t>
            </a:r>
          </a:p>
          <a:p>
            <a:pPr lvl="3"/>
            <a:r>
              <a:t>Body Level Four</a:t>
            </a:r>
          </a:p>
          <a:p>
            <a:pPr lvl="4"/>
            <a:r>
              <a:t>Body Level Five</a:t>
            </a:r>
          </a:p>
        </p:txBody>
      </p:sp>
      <p:sp>
        <p:nvSpPr>
          <p:cNvPr id="8" name="Shape 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39" name="Shape 39"/>
          <p:cNvSpPr/>
          <p:nvPr>
            <p:ph type="title"/>
          </p:nvPr>
        </p:nvSpPr>
        <p:spPr>
          <a:prstGeom prst="rect">
            <a:avLst/>
          </a:prstGeom>
        </p:spPr>
        <p:txBody>
          <a:bodyPr/>
          <a:lstStyle/>
          <a:p>
            <a:pPr lvl="0">
              <a:defRPr sz="1800"/>
            </a:pPr>
            <a:r>
              <a:rPr sz="3300"/>
              <a:t>Title Text</a:t>
            </a:r>
          </a:p>
        </p:txBody>
      </p:sp>
      <p:sp>
        <p:nvSpPr>
          <p:cNvPr id="40" name="Shape 40"/>
          <p:cNvSpPr/>
          <p:nvPr>
            <p:ph type="body" idx="1"/>
          </p:nvPr>
        </p:nvSpPr>
        <p:spPr>
          <a:prstGeom prst="rect">
            <a:avLst/>
          </a:prstGeom>
        </p:spPr>
        <p:txBody>
          <a:bodyPr/>
          <a:lstStyle/>
          <a:p>
            <a:pPr lvl="0">
              <a:defRPr sz="1800"/>
            </a:pPr>
            <a:r>
              <a:rPr sz="2100"/>
              <a:t>Body Level One</a:t>
            </a:r>
            <a:endParaRPr sz="2100"/>
          </a:p>
          <a:p>
            <a:pPr lvl="1">
              <a:defRPr sz="1800"/>
            </a:pPr>
            <a:r>
              <a:rPr sz="2100"/>
              <a:t>Body Level Two</a:t>
            </a:r>
            <a:endParaRPr sz="2100"/>
          </a:p>
          <a:p>
            <a:pPr lvl="2">
              <a:defRPr sz="1800"/>
            </a:pPr>
            <a:r>
              <a:rPr sz="2100"/>
              <a:t>Body Level Three</a:t>
            </a:r>
            <a:endParaRPr sz="2100"/>
          </a:p>
          <a:p>
            <a:pPr lvl="3">
              <a:defRPr sz="1800"/>
            </a:pPr>
            <a:r>
              <a:rPr sz="2100"/>
              <a:t>Body Level Four</a:t>
            </a:r>
            <a:endParaRPr sz="2100"/>
          </a:p>
          <a:p>
            <a:pPr lvl="4">
              <a:defRPr sz="1800"/>
            </a:pPr>
            <a:r>
              <a:rPr sz="2100"/>
              <a:t>Body Level Five</a:t>
            </a:r>
          </a:p>
        </p:txBody>
      </p:sp>
      <p:sp>
        <p:nvSpPr>
          <p:cNvPr id="41" name="Shape 4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43" name="Shape 43"/>
          <p:cNvSpPr/>
          <p:nvPr>
            <p:ph type="title"/>
          </p:nvPr>
        </p:nvSpPr>
        <p:spPr>
          <a:xfrm>
            <a:off x="6543675" y="0"/>
            <a:ext cx="1971675" cy="4906567"/>
          </a:xfrm>
          <a:prstGeom prst="rect">
            <a:avLst/>
          </a:prstGeom>
        </p:spPr>
        <p:txBody>
          <a:bodyPr/>
          <a:lstStyle/>
          <a:p>
            <a:pPr lvl="0">
              <a:defRPr sz="1800"/>
            </a:pPr>
            <a:r>
              <a:rPr sz="3300"/>
              <a:t>Title Text</a:t>
            </a:r>
          </a:p>
        </p:txBody>
      </p:sp>
      <p:sp>
        <p:nvSpPr>
          <p:cNvPr id="44" name="Shape 44"/>
          <p:cNvSpPr/>
          <p:nvPr>
            <p:ph type="body" idx="1"/>
          </p:nvPr>
        </p:nvSpPr>
        <p:spPr>
          <a:xfrm>
            <a:off x="628650" y="273843"/>
            <a:ext cx="5800725" cy="4869657"/>
          </a:xfrm>
          <a:prstGeom prst="rect">
            <a:avLst/>
          </a:prstGeom>
        </p:spPr>
        <p:txBody>
          <a:bodyPr/>
          <a:lstStyle/>
          <a:p>
            <a:pPr lvl="0">
              <a:defRPr sz="1800"/>
            </a:pPr>
            <a:r>
              <a:rPr sz="2100"/>
              <a:t>Body Level One</a:t>
            </a:r>
            <a:endParaRPr sz="2100"/>
          </a:p>
          <a:p>
            <a:pPr lvl="1">
              <a:defRPr sz="1800"/>
            </a:pPr>
            <a:r>
              <a:rPr sz="2100"/>
              <a:t>Body Level Two</a:t>
            </a:r>
            <a:endParaRPr sz="2100"/>
          </a:p>
          <a:p>
            <a:pPr lvl="2">
              <a:defRPr sz="1800"/>
            </a:pPr>
            <a:r>
              <a:rPr sz="2100"/>
              <a:t>Body Level Three</a:t>
            </a:r>
            <a:endParaRPr sz="2100"/>
          </a:p>
          <a:p>
            <a:pPr lvl="3">
              <a:defRPr sz="1800"/>
            </a:pPr>
            <a:r>
              <a:rPr sz="2100"/>
              <a:t>Body Level Four</a:t>
            </a:r>
            <a:endParaRPr sz="2100"/>
          </a:p>
          <a:p>
            <a:pPr lvl="4">
              <a:defRPr sz="1800"/>
            </a:pPr>
            <a:r>
              <a:rPr sz="2100"/>
              <a:t>Body Level Five</a:t>
            </a:r>
          </a:p>
        </p:txBody>
      </p:sp>
      <p:sp>
        <p:nvSpPr>
          <p:cNvPr id="45" name="Shape 4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Main point">
    <p:spTree>
      <p:nvGrpSpPr>
        <p:cNvPr id="1" name=""/>
        <p:cNvGrpSpPr/>
        <p:nvPr/>
      </p:nvGrpSpPr>
      <p:grpSpPr>
        <a:xfrm>
          <a:off x="0" y="0"/>
          <a:ext cx="0" cy="0"/>
          <a:chOff x="0" y="0"/>
          <a:chExt cx="0" cy="0"/>
        </a:xfrm>
      </p:grpSpPr>
      <p:sp>
        <p:nvSpPr>
          <p:cNvPr id="47" name="Shape 47"/>
          <p:cNvSpPr/>
          <p:nvPr>
            <p:ph type="title"/>
          </p:nvPr>
        </p:nvSpPr>
        <p:spPr>
          <a:xfrm>
            <a:off x="823999" y="763599"/>
            <a:ext cx="5857801" cy="3573302"/>
          </a:xfrm>
          <a:prstGeom prst="rect">
            <a:avLst/>
          </a:prstGeom>
        </p:spPr>
        <p:txBody>
          <a:bodyPr lIns="91424" tIns="91424" rIns="91424" bIns="91424"/>
          <a:lstStyle>
            <a:lvl1pPr>
              <a:defRPr sz="3600">
                <a:solidFill>
                  <a:srgbClr val="FFFFFF"/>
                </a:solidFill>
              </a:defRPr>
            </a:lvl1pPr>
          </a:lstStyle>
          <a:p>
            <a:pPr lvl="0">
              <a:defRPr sz="1800">
                <a:solidFill>
                  <a:srgbClr val="000000"/>
                </a:solidFill>
              </a:defRPr>
            </a:pPr>
            <a:r>
              <a:rPr sz="3600">
                <a:solidFill>
                  <a:srgbClr val="FFFFFF"/>
                </a:solidFill>
              </a:rPr>
              <a:t>Title Text</a:t>
            </a:r>
          </a:p>
        </p:txBody>
      </p:sp>
      <p:sp>
        <p:nvSpPr>
          <p:cNvPr id="48" name="Shape 48"/>
          <p:cNvSpPr/>
          <p:nvPr>
            <p:ph type="sldNum" sz="quarter" idx="2"/>
          </p:nvPr>
        </p:nvSpPr>
        <p:spPr>
          <a:xfrm>
            <a:off x="8451046" y="4780720"/>
            <a:ext cx="548701" cy="306112"/>
          </a:xfrm>
          <a:prstGeom prst="rect">
            <a:avLst/>
          </a:prstGeom>
        </p:spPr>
        <p:txBody>
          <a:bodyPr lIns="91424" tIns="91424" rIns="91424" bIns="91424"/>
          <a:lstStyle>
            <a:lvl1pPr>
              <a:defRPr>
                <a:solidFill>
                  <a:srgbClr val="FFFFFF"/>
                </a:solidFill>
              </a:defRPr>
            </a:lvl1pPr>
          </a:lstStyle>
          <a:p>
            <a:pPr lvl="0"/>
            <a:fld id="{86CB4B4D-7CA3-9044-876B-883B54F8677D}" type="slidenum"/>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1_Section header">
    <p:spTree>
      <p:nvGrpSpPr>
        <p:cNvPr id="1" name=""/>
        <p:cNvGrpSpPr/>
        <p:nvPr/>
      </p:nvGrpSpPr>
      <p:grpSpPr>
        <a:xfrm>
          <a:off x="0" y="0"/>
          <a:ext cx="0" cy="0"/>
          <a:chOff x="0" y="0"/>
          <a:chExt cx="0" cy="0"/>
        </a:xfrm>
      </p:grpSpPr>
      <p:sp>
        <p:nvSpPr>
          <p:cNvPr id="50" name="Shape 50"/>
          <p:cNvSpPr/>
          <p:nvPr>
            <p:ph type="title"/>
          </p:nvPr>
        </p:nvSpPr>
        <p:spPr>
          <a:xfrm>
            <a:off x="823999" y="1613825"/>
            <a:ext cx="5857801" cy="1872901"/>
          </a:xfrm>
          <a:prstGeom prst="rect">
            <a:avLst/>
          </a:prstGeom>
        </p:spPr>
        <p:txBody>
          <a:bodyPr lIns="91424" tIns="91424" rIns="91424" bIns="91424"/>
          <a:lstStyle>
            <a:lvl1pPr>
              <a:defRPr sz="3600">
                <a:solidFill>
                  <a:srgbClr val="FFFFFF"/>
                </a:solidFill>
              </a:defRPr>
            </a:lvl1pPr>
          </a:lstStyle>
          <a:p>
            <a:pPr lvl="0">
              <a:defRPr sz="1800">
                <a:solidFill>
                  <a:srgbClr val="000000"/>
                </a:solidFill>
              </a:defRPr>
            </a:pPr>
            <a:r>
              <a:rPr sz="3600">
                <a:solidFill>
                  <a:srgbClr val="FFFFFF"/>
                </a:solidFill>
              </a:rPr>
              <a:t>Title Text</a:t>
            </a:r>
          </a:p>
        </p:txBody>
      </p:sp>
      <p:sp>
        <p:nvSpPr>
          <p:cNvPr id="51" name="Shape 51"/>
          <p:cNvSpPr/>
          <p:nvPr>
            <p:ph type="sldNum" sz="quarter" idx="2"/>
          </p:nvPr>
        </p:nvSpPr>
        <p:spPr>
          <a:xfrm>
            <a:off x="8451046" y="4780720"/>
            <a:ext cx="548701" cy="306112"/>
          </a:xfrm>
          <a:prstGeom prst="rect">
            <a:avLst/>
          </a:prstGeom>
        </p:spPr>
        <p:txBody>
          <a:bodyPr lIns="91424" tIns="91424" rIns="91424" bIns="91424"/>
          <a:lstStyle>
            <a:lvl1pPr>
              <a:defRPr>
                <a:solidFill>
                  <a:srgbClr val="FFFFFF"/>
                </a:solidFill>
              </a:defRPr>
            </a:lvl1pPr>
          </a:lstStyle>
          <a:p>
            <a:pPr lvl="0"/>
            <a:fld id="{86CB4B4D-7CA3-9044-876B-883B54F8677D}" type="slidenum"/>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nd body">
    <p:spTree>
      <p:nvGrpSpPr>
        <p:cNvPr id="1" name=""/>
        <p:cNvGrpSpPr/>
        <p:nvPr/>
      </p:nvGrpSpPr>
      <p:grpSpPr>
        <a:xfrm>
          <a:off x="0" y="0"/>
          <a:ext cx="0" cy="0"/>
          <a:chOff x="0" y="0"/>
          <a:chExt cx="0" cy="0"/>
        </a:xfrm>
      </p:grpSpPr>
      <p:sp>
        <p:nvSpPr>
          <p:cNvPr id="53" name="Shape 53"/>
          <p:cNvSpPr/>
          <p:nvPr>
            <p:ph type="title"/>
          </p:nvPr>
        </p:nvSpPr>
        <p:spPr>
          <a:xfrm>
            <a:off x="1303799" y="598574"/>
            <a:ext cx="7030502" cy="1391477"/>
          </a:xfrm>
          <a:prstGeom prst="rect">
            <a:avLst/>
          </a:prstGeom>
        </p:spPr>
        <p:txBody>
          <a:bodyPr lIns="91424" tIns="91424" rIns="91424" bIns="91424" anchor="t"/>
          <a:lstStyle/>
          <a:p>
            <a:pPr lvl="0">
              <a:defRPr sz="1800"/>
            </a:pPr>
            <a:r>
              <a:rPr sz="3300"/>
              <a:t>Title Text</a:t>
            </a:r>
          </a:p>
        </p:txBody>
      </p:sp>
      <p:sp>
        <p:nvSpPr>
          <p:cNvPr id="54" name="Shape 54"/>
          <p:cNvSpPr/>
          <p:nvPr>
            <p:ph type="body" idx="1"/>
          </p:nvPr>
        </p:nvSpPr>
        <p:spPr>
          <a:xfrm>
            <a:off x="1303799" y="1990050"/>
            <a:ext cx="7030502" cy="3153450"/>
          </a:xfrm>
          <a:prstGeom prst="rect">
            <a:avLst/>
          </a:prstGeom>
        </p:spPr>
        <p:txBody>
          <a:bodyPr lIns="91424" tIns="91424" rIns="91424" bIns="91424"/>
          <a:lstStyle>
            <a:lvl1pPr marL="457200" indent="-311150">
              <a:spcBef>
                <a:spcPts val="0"/>
              </a:spcBef>
              <a:buSzPts val="2100"/>
              <a:buChar char="●"/>
            </a:lvl1pPr>
            <a:lvl2pPr marL="964141" indent="-348191">
              <a:spcBef>
                <a:spcPts val="0"/>
              </a:spcBef>
              <a:buSzPts val="2100"/>
              <a:buChar char="○"/>
            </a:lvl2pPr>
            <a:lvl3pPr marL="1490980" indent="-417830">
              <a:spcBef>
                <a:spcPts val="0"/>
              </a:spcBef>
              <a:buSzPts val="2100"/>
              <a:buChar char="■"/>
            </a:lvl3pPr>
            <a:lvl4pPr marL="2012461" indent="-482111">
              <a:spcBef>
                <a:spcPts val="0"/>
              </a:spcBef>
              <a:buSzPts val="2100"/>
              <a:buChar char="●"/>
            </a:lvl4pPr>
            <a:lvl5pPr marL="2469661" indent="-482111">
              <a:spcBef>
                <a:spcPts val="0"/>
              </a:spcBef>
              <a:buSzPts val="2100"/>
              <a:buChar char="○"/>
            </a:lvl5pPr>
          </a:lstStyle>
          <a:p>
            <a:pPr lvl="0">
              <a:defRPr sz="1800"/>
            </a:pPr>
            <a:r>
              <a:rPr sz="2100"/>
              <a:t>Body Level One</a:t>
            </a:r>
            <a:endParaRPr sz="2100"/>
          </a:p>
          <a:p>
            <a:pPr lvl="1">
              <a:defRPr sz="1800"/>
            </a:pPr>
            <a:r>
              <a:rPr sz="2100"/>
              <a:t>Body Level Two</a:t>
            </a:r>
            <a:endParaRPr sz="2100"/>
          </a:p>
          <a:p>
            <a:pPr lvl="2">
              <a:defRPr sz="1800"/>
            </a:pPr>
            <a:r>
              <a:rPr sz="2100"/>
              <a:t>Body Level Three</a:t>
            </a:r>
            <a:endParaRPr sz="2100"/>
          </a:p>
          <a:p>
            <a:pPr lvl="3">
              <a:defRPr sz="1800"/>
            </a:pPr>
            <a:r>
              <a:rPr sz="2100"/>
              <a:t>Body Level Four</a:t>
            </a:r>
            <a:endParaRPr sz="2100"/>
          </a:p>
          <a:p>
            <a:pPr lvl="4">
              <a:defRPr sz="1800"/>
            </a:pPr>
            <a:r>
              <a:rPr sz="2100"/>
              <a:t>Body Level Five</a:t>
            </a:r>
          </a:p>
        </p:txBody>
      </p:sp>
      <p:sp>
        <p:nvSpPr>
          <p:cNvPr id="55" name="Shape 55"/>
          <p:cNvSpPr/>
          <p:nvPr>
            <p:ph type="sldNum" sz="quarter" idx="2"/>
          </p:nvPr>
        </p:nvSpPr>
        <p:spPr>
          <a:xfrm>
            <a:off x="8451046" y="4780720"/>
            <a:ext cx="548701" cy="306112"/>
          </a:xfrm>
          <a:prstGeom prst="rect">
            <a:avLst/>
          </a:prstGeom>
        </p:spPr>
        <p:txBody>
          <a:bodyPr lIns="91424" tIns="91424" rIns="91424" bIns="91424"/>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0" name="Shape 10"/>
          <p:cNvSpPr/>
          <p:nvPr>
            <p:ph type="title"/>
          </p:nvPr>
        </p:nvSpPr>
        <p:spPr>
          <a:prstGeom prst="rect">
            <a:avLst/>
          </a:prstGeom>
        </p:spPr>
        <p:txBody>
          <a:bodyPr/>
          <a:lstStyle/>
          <a:p>
            <a:pPr lvl="0">
              <a:defRPr sz="1800"/>
            </a:pPr>
            <a:r>
              <a:rPr sz="3300"/>
              <a:t>Title Text</a:t>
            </a:r>
          </a:p>
        </p:txBody>
      </p:sp>
      <p:sp>
        <p:nvSpPr>
          <p:cNvPr id="11" name="Shape 11"/>
          <p:cNvSpPr/>
          <p:nvPr>
            <p:ph type="body" idx="1"/>
          </p:nvPr>
        </p:nvSpPr>
        <p:spPr>
          <a:prstGeom prst="rect">
            <a:avLst/>
          </a:prstGeom>
        </p:spPr>
        <p:txBody>
          <a:bodyPr/>
          <a:lstStyle/>
          <a:p>
            <a:pPr lvl="0">
              <a:defRPr sz="1800"/>
            </a:pPr>
            <a:r>
              <a:rPr sz="2100"/>
              <a:t>Body Level One</a:t>
            </a:r>
            <a:endParaRPr sz="2100"/>
          </a:p>
          <a:p>
            <a:pPr lvl="1">
              <a:defRPr sz="1800"/>
            </a:pPr>
            <a:r>
              <a:rPr sz="2100"/>
              <a:t>Body Level Two</a:t>
            </a:r>
            <a:endParaRPr sz="2100"/>
          </a:p>
          <a:p>
            <a:pPr lvl="2">
              <a:defRPr sz="1800"/>
            </a:pPr>
            <a:r>
              <a:rPr sz="2100"/>
              <a:t>Body Level Three</a:t>
            </a:r>
            <a:endParaRPr sz="2100"/>
          </a:p>
          <a:p>
            <a:pPr lvl="3">
              <a:defRPr sz="1800"/>
            </a:pPr>
            <a:r>
              <a:rPr sz="2100"/>
              <a:t>Body Level Four</a:t>
            </a:r>
            <a:endParaRPr sz="2100"/>
          </a:p>
          <a:p>
            <a:pPr lvl="4">
              <a:defRPr sz="1800"/>
            </a:pPr>
            <a:r>
              <a:rPr sz="2100"/>
              <a:t>Body Level Five</a:t>
            </a:r>
          </a:p>
        </p:txBody>
      </p:sp>
      <p:sp>
        <p:nvSpPr>
          <p:cNvPr id="12" name="Shape 1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14" name="Shape 14"/>
          <p:cNvSpPr/>
          <p:nvPr>
            <p:ph type="title"/>
          </p:nvPr>
        </p:nvSpPr>
        <p:spPr>
          <a:xfrm>
            <a:off x="623887" y="0"/>
            <a:ext cx="7886701" cy="3421858"/>
          </a:xfrm>
          <a:prstGeom prst="rect">
            <a:avLst/>
          </a:prstGeom>
        </p:spPr>
        <p:txBody>
          <a:bodyPr anchor="b"/>
          <a:lstStyle>
            <a:lvl1pPr>
              <a:defRPr sz="4500"/>
            </a:lvl1pPr>
          </a:lstStyle>
          <a:p>
            <a:pPr lvl="0">
              <a:defRPr sz="1800"/>
            </a:pPr>
            <a:r>
              <a:rPr sz="4500"/>
              <a:t>Title Text</a:t>
            </a:r>
          </a:p>
        </p:txBody>
      </p:sp>
      <p:sp>
        <p:nvSpPr>
          <p:cNvPr id="15" name="Shape 15"/>
          <p:cNvSpPr/>
          <p:nvPr>
            <p:ph type="body" idx="1"/>
          </p:nvPr>
        </p:nvSpPr>
        <p:spPr>
          <a:xfrm>
            <a:off x="623887" y="3442098"/>
            <a:ext cx="7886701" cy="1701402"/>
          </a:xfrm>
          <a:prstGeom prst="rect">
            <a:avLst/>
          </a:prstGeom>
        </p:spPr>
        <p:txBody>
          <a:bodyPr/>
          <a:lstStyle>
            <a:lvl1pPr marL="0" indent="0">
              <a:buSzTx/>
              <a:buFontTx/>
              <a:buNone/>
              <a:defRPr sz="1800">
                <a:solidFill>
                  <a:srgbClr val="888888"/>
                </a:solidFill>
              </a:defRPr>
            </a:lvl1pPr>
            <a:lvl2pPr marL="0" indent="342900">
              <a:buSzTx/>
              <a:buFontTx/>
              <a:buNone/>
              <a:defRPr sz="1800">
                <a:solidFill>
                  <a:srgbClr val="888888"/>
                </a:solidFill>
              </a:defRPr>
            </a:lvl2pPr>
            <a:lvl3pPr marL="0" indent="685800">
              <a:buSzTx/>
              <a:buFontTx/>
              <a:buNone/>
              <a:defRPr sz="1800">
                <a:solidFill>
                  <a:srgbClr val="888888"/>
                </a:solidFill>
              </a:defRPr>
            </a:lvl3pPr>
            <a:lvl4pPr marL="0" indent="1028700">
              <a:buSzTx/>
              <a:buFontTx/>
              <a:buNone/>
              <a:defRPr sz="1800">
                <a:solidFill>
                  <a:srgbClr val="888888"/>
                </a:solidFill>
              </a:defRPr>
            </a:lvl4pPr>
            <a:lvl5pPr marL="0" indent="1371600">
              <a:buSzTx/>
              <a:buFontTx/>
              <a:buNone/>
              <a:defRPr sz="1800">
                <a:solidFill>
                  <a:srgbClr val="888888"/>
                </a:solidFill>
              </a:defRPr>
            </a:lvl5pPr>
          </a:lstStyle>
          <a:p>
            <a:pPr lvl="0">
              <a:defRPr>
                <a:solidFill>
                  <a:srgbClr val="000000"/>
                </a:solidFill>
              </a:defRPr>
            </a:pPr>
            <a:r>
              <a:rPr>
                <a:solidFill>
                  <a:srgbClr val="888888"/>
                </a:solidFill>
              </a:rPr>
              <a:t>Body Level One</a:t>
            </a:r>
            <a:endParaRPr>
              <a:solidFill>
                <a:srgbClr val="888888"/>
              </a:solidFill>
            </a:endParaRPr>
          </a:p>
          <a:p>
            <a:pPr lvl="1">
              <a:defRPr>
                <a:solidFill>
                  <a:srgbClr val="000000"/>
                </a:solidFill>
              </a:defRPr>
            </a:pPr>
            <a:r>
              <a:rPr>
                <a:solidFill>
                  <a:srgbClr val="888888"/>
                </a:solidFill>
              </a:rPr>
              <a:t>Body Level Two</a:t>
            </a:r>
            <a:endParaRPr>
              <a:solidFill>
                <a:srgbClr val="888888"/>
              </a:solidFill>
            </a:endParaRPr>
          </a:p>
          <a:p>
            <a:pPr lvl="2">
              <a:defRPr>
                <a:solidFill>
                  <a:srgbClr val="000000"/>
                </a:solidFill>
              </a:defRPr>
            </a:pPr>
            <a:r>
              <a:rPr>
                <a:solidFill>
                  <a:srgbClr val="888888"/>
                </a:solidFill>
              </a:rPr>
              <a:t>Body Level Three</a:t>
            </a:r>
            <a:endParaRPr>
              <a:solidFill>
                <a:srgbClr val="888888"/>
              </a:solidFill>
            </a:endParaRPr>
          </a:p>
          <a:p>
            <a:pPr lvl="3">
              <a:defRPr>
                <a:solidFill>
                  <a:srgbClr val="000000"/>
                </a:solidFill>
              </a:defRPr>
            </a:pPr>
            <a:r>
              <a:rPr>
                <a:solidFill>
                  <a:srgbClr val="888888"/>
                </a:solidFill>
              </a:rPr>
              <a:t>Body Level Four</a:t>
            </a:r>
            <a:endParaRPr>
              <a:solidFill>
                <a:srgbClr val="888888"/>
              </a:solidFill>
            </a:endParaRPr>
          </a:p>
          <a:p>
            <a:pPr lvl="4">
              <a:defRPr>
                <a:solidFill>
                  <a:srgbClr val="000000"/>
                </a:solidFill>
              </a:defRPr>
            </a:pPr>
            <a:r>
              <a:rPr>
                <a:solidFill>
                  <a:srgbClr val="888888"/>
                </a:solidFill>
              </a:rPr>
              <a:t>Body Level Five</a:t>
            </a:r>
          </a:p>
        </p:txBody>
      </p:sp>
      <p:sp>
        <p:nvSpPr>
          <p:cNvPr id="16" name="Shape 1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3300"/>
              <a:t>Title Text</a:t>
            </a:r>
          </a:p>
        </p:txBody>
      </p:sp>
      <p:sp>
        <p:nvSpPr>
          <p:cNvPr id="19" name="Shape 19"/>
          <p:cNvSpPr/>
          <p:nvPr>
            <p:ph type="body" idx="1"/>
          </p:nvPr>
        </p:nvSpPr>
        <p:spPr>
          <a:xfrm>
            <a:off x="628650" y="1369219"/>
            <a:ext cx="3886200" cy="3774281"/>
          </a:xfrm>
          <a:prstGeom prst="rect">
            <a:avLst/>
          </a:prstGeom>
        </p:spPr>
        <p:txBody>
          <a:bodyPr/>
          <a:lstStyle/>
          <a:p>
            <a:pPr lvl="0">
              <a:defRPr sz="1800"/>
            </a:pPr>
            <a:r>
              <a:rPr sz="2100"/>
              <a:t>Body Level One</a:t>
            </a:r>
            <a:endParaRPr sz="2100"/>
          </a:p>
          <a:p>
            <a:pPr lvl="1">
              <a:defRPr sz="1800"/>
            </a:pPr>
            <a:r>
              <a:rPr sz="2100"/>
              <a:t>Body Level Two</a:t>
            </a:r>
            <a:endParaRPr sz="2100"/>
          </a:p>
          <a:p>
            <a:pPr lvl="2">
              <a:defRPr sz="1800"/>
            </a:pPr>
            <a:r>
              <a:rPr sz="2100"/>
              <a:t>Body Level Three</a:t>
            </a:r>
            <a:endParaRPr sz="2100"/>
          </a:p>
          <a:p>
            <a:pPr lvl="3">
              <a:defRPr sz="1800"/>
            </a:pPr>
            <a:r>
              <a:rPr sz="2100"/>
              <a:t>Body Level Four</a:t>
            </a:r>
            <a:endParaRPr sz="2100"/>
          </a:p>
          <a:p>
            <a:pPr lvl="4">
              <a:defRPr sz="1800"/>
            </a:pPr>
            <a:r>
              <a:rPr sz="2100"/>
              <a:t>Body Level Five</a:t>
            </a:r>
          </a:p>
        </p:txBody>
      </p:sp>
      <p:sp>
        <p:nvSpPr>
          <p:cNvPr id="20" name="Shape 2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22" name="Shape 22"/>
          <p:cNvSpPr/>
          <p:nvPr>
            <p:ph type="title"/>
          </p:nvPr>
        </p:nvSpPr>
        <p:spPr>
          <a:xfrm>
            <a:off x="629841" y="273843"/>
            <a:ext cx="7886701" cy="994173"/>
          </a:xfrm>
          <a:prstGeom prst="rect">
            <a:avLst/>
          </a:prstGeom>
        </p:spPr>
        <p:txBody>
          <a:bodyPr/>
          <a:lstStyle/>
          <a:p>
            <a:pPr lvl="0">
              <a:defRPr sz="1800"/>
            </a:pPr>
            <a:r>
              <a:rPr sz="3300"/>
              <a:t>Title Text</a:t>
            </a:r>
          </a:p>
        </p:txBody>
      </p:sp>
      <p:sp>
        <p:nvSpPr>
          <p:cNvPr id="23" name="Shape 23"/>
          <p:cNvSpPr/>
          <p:nvPr>
            <p:ph type="body" idx="1"/>
          </p:nvPr>
        </p:nvSpPr>
        <p:spPr>
          <a:xfrm>
            <a:off x="629841" y="1260871"/>
            <a:ext cx="3868341" cy="617935"/>
          </a:xfrm>
          <a:prstGeom prst="rect">
            <a:avLst/>
          </a:prstGeom>
        </p:spPr>
        <p:txBody>
          <a:bodyPr anchor="b"/>
          <a:lstStyle>
            <a:lvl1pPr marL="0" indent="0">
              <a:buSzTx/>
              <a:buFontTx/>
              <a:buNone/>
              <a:defRPr b="1" sz="1800"/>
            </a:lvl1pPr>
            <a:lvl2pPr marL="0" indent="342900">
              <a:buSzTx/>
              <a:buFontTx/>
              <a:buNone/>
              <a:defRPr b="1" sz="1800"/>
            </a:lvl2pPr>
            <a:lvl3pPr marL="0" indent="685800">
              <a:buSzTx/>
              <a:buFontTx/>
              <a:buNone/>
              <a:defRPr b="1" sz="1800"/>
            </a:lvl3pPr>
            <a:lvl4pPr marL="0" indent="1028700">
              <a:buSzTx/>
              <a:buFontTx/>
              <a:buNone/>
              <a:defRPr b="1" sz="1800"/>
            </a:lvl4pPr>
            <a:lvl5pPr marL="0" indent="1371600">
              <a:buSzTx/>
              <a:buFontTx/>
              <a:buNone/>
              <a:defRPr b="1" sz="1800"/>
            </a:lvl5pPr>
          </a:lstStyle>
          <a:p>
            <a:pPr lvl="0">
              <a:defRPr b="0"/>
            </a:pPr>
            <a:r>
              <a:rPr b="1"/>
              <a:t>Body Level One</a:t>
            </a:r>
            <a:endParaRPr b="1"/>
          </a:p>
          <a:p>
            <a:pPr lvl="1">
              <a:defRPr b="0"/>
            </a:pPr>
            <a:r>
              <a:rPr b="1"/>
              <a:t>Body Level Two</a:t>
            </a:r>
            <a:endParaRPr b="1"/>
          </a:p>
          <a:p>
            <a:pPr lvl="2">
              <a:defRPr b="0"/>
            </a:pPr>
            <a:r>
              <a:rPr b="1"/>
              <a:t>Body Level Three</a:t>
            </a:r>
            <a:endParaRPr b="1"/>
          </a:p>
          <a:p>
            <a:pPr lvl="3">
              <a:defRPr b="0"/>
            </a:pPr>
            <a:r>
              <a:rPr b="1"/>
              <a:t>Body Level Four</a:t>
            </a:r>
            <a:endParaRPr b="1"/>
          </a:p>
          <a:p>
            <a:pPr lvl="4">
              <a:defRPr b="0"/>
            </a:pPr>
            <a:r>
              <a:rPr b="1"/>
              <a:t>Body Level Five</a:t>
            </a:r>
          </a:p>
        </p:txBody>
      </p:sp>
      <p:sp>
        <p:nvSpPr>
          <p:cNvPr id="24" name="Shape 2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26" name="Shape 26"/>
          <p:cNvSpPr/>
          <p:nvPr>
            <p:ph type="title"/>
          </p:nvPr>
        </p:nvSpPr>
        <p:spPr>
          <a:xfrm>
            <a:off x="628650" y="273843"/>
            <a:ext cx="7886700" cy="994173"/>
          </a:xfrm>
          <a:prstGeom prst="rect">
            <a:avLst/>
          </a:prstGeom>
        </p:spPr>
        <p:txBody>
          <a:bodyPr/>
          <a:lstStyle/>
          <a:p>
            <a:pPr lvl="0">
              <a:defRPr sz="1800"/>
            </a:pPr>
            <a:r>
              <a:rPr sz="3300"/>
              <a:t>Title Text</a:t>
            </a:r>
          </a:p>
        </p:txBody>
      </p:sp>
      <p:sp>
        <p:nvSpPr>
          <p:cNvPr id="27" name="Shape 2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29" name="Shape 2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31" name="Shape 31"/>
          <p:cNvSpPr/>
          <p:nvPr>
            <p:ph type="title"/>
          </p:nvPr>
        </p:nvSpPr>
        <p:spPr>
          <a:xfrm>
            <a:off x="629841" y="0"/>
            <a:ext cx="2949178" cy="1543050"/>
          </a:xfrm>
          <a:prstGeom prst="rect">
            <a:avLst/>
          </a:prstGeom>
        </p:spPr>
        <p:txBody>
          <a:bodyPr anchor="b"/>
          <a:lstStyle>
            <a:lvl1pPr>
              <a:defRPr sz="2400"/>
            </a:lvl1pPr>
          </a:lstStyle>
          <a:p>
            <a:pPr lvl="0">
              <a:defRPr sz="1800"/>
            </a:pPr>
            <a:r>
              <a:rPr sz="2400"/>
              <a:t>Title Text</a:t>
            </a:r>
          </a:p>
        </p:txBody>
      </p:sp>
      <p:sp>
        <p:nvSpPr>
          <p:cNvPr id="32" name="Shape 32"/>
          <p:cNvSpPr/>
          <p:nvPr>
            <p:ph type="body" idx="1"/>
          </p:nvPr>
        </p:nvSpPr>
        <p:spPr>
          <a:xfrm>
            <a:off x="3887391" y="740568"/>
            <a:ext cx="4629151" cy="4402932"/>
          </a:xfrm>
          <a:prstGeom prst="rect">
            <a:avLst/>
          </a:prstGeom>
        </p:spPr>
        <p:txBody>
          <a:bodyPr/>
          <a:lstStyle>
            <a:lvl1pPr>
              <a:defRPr sz="2400"/>
            </a:lvl1pPr>
            <a:lvl2pPr marL="538842" indent="-195942">
              <a:defRPr sz="2400"/>
            </a:lvl2pPr>
            <a:lvl3pPr marL="914400" indent="-228600">
              <a:defRPr sz="2400"/>
            </a:lvl3pPr>
            <a:lvl4pPr marL="1303019" indent="-274319">
              <a:defRPr sz="2400"/>
            </a:lvl4pPr>
            <a:lvl5pPr marL="1645920" indent="-274320">
              <a:defRPr sz="2400"/>
            </a:lvl5pPr>
          </a:lstStyle>
          <a:p>
            <a:pPr lvl="0">
              <a:defRPr sz="1800"/>
            </a:pPr>
            <a:r>
              <a:rPr sz="2400"/>
              <a:t>Body Level One</a:t>
            </a:r>
            <a:endParaRPr sz="2400"/>
          </a:p>
          <a:p>
            <a:pPr lvl="1">
              <a:defRPr sz="1800"/>
            </a:pPr>
            <a:r>
              <a:rPr sz="2400"/>
              <a:t>Body Level Two</a:t>
            </a:r>
            <a:endParaRPr sz="2400"/>
          </a:p>
          <a:p>
            <a:pPr lvl="2">
              <a:defRPr sz="1800"/>
            </a:pPr>
            <a:r>
              <a:rPr sz="2400"/>
              <a:t>Body Level Three</a:t>
            </a:r>
            <a:endParaRPr sz="2400"/>
          </a:p>
          <a:p>
            <a:pPr lvl="3">
              <a:defRPr sz="1800"/>
            </a:pPr>
            <a:r>
              <a:rPr sz="2400"/>
              <a:t>Body Level Four</a:t>
            </a:r>
            <a:endParaRPr sz="2400"/>
          </a:p>
          <a:p>
            <a:pPr lvl="4">
              <a:defRPr sz="1800"/>
            </a:pPr>
            <a:r>
              <a:rPr sz="2400"/>
              <a:t>Body Level Five</a:t>
            </a:r>
          </a:p>
        </p:txBody>
      </p:sp>
      <p:sp>
        <p:nvSpPr>
          <p:cNvPr id="33" name="Shape 3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35" name="Shape 35"/>
          <p:cNvSpPr/>
          <p:nvPr>
            <p:ph type="title"/>
          </p:nvPr>
        </p:nvSpPr>
        <p:spPr>
          <a:xfrm>
            <a:off x="629841" y="0"/>
            <a:ext cx="2949178" cy="1543050"/>
          </a:xfrm>
          <a:prstGeom prst="rect">
            <a:avLst/>
          </a:prstGeom>
        </p:spPr>
        <p:txBody>
          <a:bodyPr anchor="b"/>
          <a:lstStyle>
            <a:lvl1pPr>
              <a:defRPr sz="2400"/>
            </a:lvl1pPr>
          </a:lstStyle>
          <a:p>
            <a:pPr lvl="0">
              <a:defRPr sz="1800"/>
            </a:pPr>
            <a:r>
              <a:rPr sz="2400"/>
              <a:t>Title Text</a:t>
            </a:r>
          </a:p>
        </p:txBody>
      </p:sp>
      <p:sp>
        <p:nvSpPr>
          <p:cNvPr id="36" name="Shape 36"/>
          <p:cNvSpPr/>
          <p:nvPr>
            <p:ph type="body" idx="1"/>
          </p:nvPr>
        </p:nvSpPr>
        <p:spPr>
          <a:xfrm>
            <a:off x="629841" y="1543050"/>
            <a:ext cx="2949178" cy="3600450"/>
          </a:xfrm>
          <a:prstGeom prst="rect">
            <a:avLst/>
          </a:prstGeom>
        </p:spPr>
        <p:txBody>
          <a:bodyPr/>
          <a:lstStyle>
            <a:lvl1pPr marL="0" indent="0">
              <a:buSzTx/>
              <a:buFontTx/>
              <a:buNone/>
              <a:defRPr sz="1200"/>
            </a:lvl1pPr>
            <a:lvl2pPr marL="0" indent="342900">
              <a:buSzTx/>
              <a:buFontTx/>
              <a:buNone/>
              <a:defRPr sz="1200"/>
            </a:lvl2pPr>
            <a:lvl3pPr marL="0" indent="685800">
              <a:buSzTx/>
              <a:buFontTx/>
              <a:buNone/>
              <a:defRPr sz="1200"/>
            </a:lvl3pPr>
            <a:lvl4pPr marL="0" indent="1028700">
              <a:buSzTx/>
              <a:buFontTx/>
              <a:buNone/>
              <a:defRPr sz="1200"/>
            </a:lvl4pPr>
            <a:lvl5pPr marL="0" indent="1371600">
              <a:buSzTx/>
              <a:buFontTx/>
              <a:buNone/>
              <a:defRPr sz="1200"/>
            </a:lvl5pPr>
          </a:lstStyle>
          <a:p>
            <a:pPr lvl="0">
              <a:defRPr sz="1800"/>
            </a:pPr>
            <a:r>
              <a:rPr sz="1200"/>
              <a:t>Body Level One</a:t>
            </a:r>
            <a:endParaRPr sz="1200"/>
          </a:p>
          <a:p>
            <a:pPr lvl="1">
              <a:defRPr sz="1800"/>
            </a:pPr>
            <a:r>
              <a:rPr sz="1200"/>
              <a:t>Body Level Two</a:t>
            </a:r>
            <a:endParaRPr sz="1200"/>
          </a:p>
          <a:p>
            <a:pPr lvl="2">
              <a:defRPr sz="1800"/>
            </a:pPr>
            <a:r>
              <a:rPr sz="1200"/>
              <a:t>Body Level Three</a:t>
            </a:r>
            <a:endParaRPr sz="1200"/>
          </a:p>
          <a:p>
            <a:pPr lvl="3">
              <a:defRPr sz="1800"/>
            </a:pPr>
            <a:r>
              <a:rPr sz="1200"/>
              <a:t>Body Level Four</a:t>
            </a:r>
            <a:endParaRPr sz="1200"/>
          </a:p>
          <a:p>
            <a:pPr lvl="4">
              <a:defRPr sz="1800"/>
            </a:pPr>
            <a:r>
              <a:rPr sz="1200"/>
              <a:t>Body Level Five</a:t>
            </a:r>
          </a:p>
        </p:txBody>
      </p:sp>
      <p:sp>
        <p:nvSpPr>
          <p:cNvPr id="37" name="Shape 3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628650" y="172640"/>
            <a:ext cx="7886700" cy="1196579"/>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lvl="0">
              <a:defRPr sz="1800"/>
            </a:pPr>
            <a:r>
              <a:rPr sz="3300"/>
              <a:t>Title Text</a:t>
            </a:r>
          </a:p>
        </p:txBody>
      </p:sp>
      <p:sp>
        <p:nvSpPr>
          <p:cNvPr id="3" name="Shape 3"/>
          <p:cNvSpPr/>
          <p:nvPr>
            <p:ph type="body" idx="1"/>
          </p:nvPr>
        </p:nvSpPr>
        <p:spPr>
          <a:xfrm>
            <a:off x="628650" y="1369219"/>
            <a:ext cx="7886700" cy="377428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0">
              <a:defRPr sz="1800"/>
            </a:pPr>
            <a:r>
              <a:rPr sz="2100"/>
              <a:t>Body Level One</a:t>
            </a:r>
            <a:endParaRPr sz="2100"/>
          </a:p>
          <a:p>
            <a:pPr lvl="1">
              <a:defRPr sz="1800"/>
            </a:pPr>
            <a:r>
              <a:rPr sz="2100"/>
              <a:t>Body Level Two</a:t>
            </a:r>
            <a:endParaRPr sz="2100"/>
          </a:p>
          <a:p>
            <a:pPr lvl="2">
              <a:defRPr sz="1800"/>
            </a:pPr>
            <a:r>
              <a:rPr sz="2100"/>
              <a:t>Body Level Three</a:t>
            </a:r>
            <a:endParaRPr sz="2100"/>
          </a:p>
          <a:p>
            <a:pPr lvl="3">
              <a:defRPr sz="1800"/>
            </a:pPr>
            <a:r>
              <a:rPr sz="2100"/>
              <a:t>Body Level Four</a:t>
            </a:r>
            <a:endParaRPr sz="2100"/>
          </a:p>
          <a:p>
            <a:pPr lvl="4">
              <a:defRPr sz="1800"/>
            </a:pPr>
            <a:r>
              <a:rPr sz="2100"/>
              <a:t>Body Level Five</a:t>
            </a:r>
          </a:p>
        </p:txBody>
      </p:sp>
      <p:sp>
        <p:nvSpPr>
          <p:cNvPr id="4" name="Shape 4"/>
          <p:cNvSpPr/>
          <p:nvPr>
            <p:ph type="sldNum" sz="quarter" idx="2"/>
          </p:nvPr>
        </p:nvSpPr>
        <p:spPr>
          <a:xfrm>
            <a:off x="6457950" y="4796834"/>
            <a:ext cx="2057400" cy="214702"/>
          </a:xfrm>
          <a:prstGeom prst="rect">
            <a:avLst/>
          </a:prstGeom>
          <a:ln w="12700">
            <a:miter lim="400000"/>
          </a:ln>
        </p:spPr>
        <p:txBody>
          <a:bodyPr lIns="45719" rIns="45719" anchor="ctr">
            <a:spAutoFit/>
          </a:bodyPr>
          <a:lstStyle>
            <a:lvl1pPr algn="r">
              <a:defRPr sz="900">
                <a:solidFill>
                  <a:srgbClr val="888888"/>
                </a:solidFill>
                <a:latin typeface="Arial"/>
                <a:ea typeface="Arial"/>
                <a:cs typeface="Arial"/>
                <a:sym typeface="Aria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spd="med" advClick="1"/>
  <p:txStyles>
    <p:titleStyle>
      <a:lvl1pPr defTabSz="685800">
        <a:lnSpc>
          <a:spcPct val="90000"/>
        </a:lnSpc>
        <a:defRPr sz="3300">
          <a:latin typeface="Calibri Light"/>
          <a:ea typeface="Calibri Light"/>
          <a:cs typeface="Calibri Light"/>
          <a:sym typeface="Calibri Light"/>
        </a:defRPr>
      </a:lvl1pPr>
      <a:lvl2pPr defTabSz="685800">
        <a:lnSpc>
          <a:spcPct val="90000"/>
        </a:lnSpc>
        <a:defRPr sz="3300">
          <a:latin typeface="Calibri Light"/>
          <a:ea typeface="Calibri Light"/>
          <a:cs typeface="Calibri Light"/>
          <a:sym typeface="Calibri Light"/>
        </a:defRPr>
      </a:lvl2pPr>
      <a:lvl3pPr defTabSz="685800">
        <a:lnSpc>
          <a:spcPct val="90000"/>
        </a:lnSpc>
        <a:defRPr sz="3300">
          <a:latin typeface="Calibri Light"/>
          <a:ea typeface="Calibri Light"/>
          <a:cs typeface="Calibri Light"/>
          <a:sym typeface="Calibri Light"/>
        </a:defRPr>
      </a:lvl3pPr>
      <a:lvl4pPr defTabSz="685800">
        <a:lnSpc>
          <a:spcPct val="90000"/>
        </a:lnSpc>
        <a:defRPr sz="3300">
          <a:latin typeface="Calibri Light"/>
          <a:ea typeface="Calibri Light"/>
          <a:cs typeface="Calibri Light"/>
          <a:sym typeface="Calibri Light"/>
        </a:defRPr>
      </a:lvl4pPr>
      <a:lvl5pPr defTabSz="685800">
        <a:lnSpc>
          <a:spcPct val="90000"/>
        </a:lnSpc>
        <a:defRPr sz="3300">
          <a:latin typeface="Calibri Light"/>
          <a:ea typeface="Calibri Light"/>
          <a:cs typeface="Calibri Light"/>
          <a:sym typeface="Calibri Light"/>
        </a:defRPr>
      </a:lvl5pPr>
      <a:lvl6pPr defTabSz="685800">
        <a:lnSpc>
          <a:spcPct val="90000"/>
        </a:lnSpc>
        <a:defRPr sz="3300">
          <a:latin typeface="Calibri Light"/>
          <a:ea typeface="Calibri Light"/>
          <a:cs typeface="Calibri Light"/>
          <a:sym typeface="Calibri Light"/>
        </a:defRPr>
      </a:lvl6pPr>
      <a:lvl7pPr defTabSz="685800">
        <a:lnSpc>
          <a:spcPct val="90000"/>
        </a:lnSpc>
        <a:defRPr sz="3300">
          <a:latin typeface="Calibri Light"/>
          <a:ea typeface="Calibri Light"/>
          <a:cs typeface="Calibri Light"/>
          <a:sym typeface="Calibri Light"/>
        </a:defRPr>
      </a:lvl7pPr>
      <a:lvl8pPr defTabSz="685800">
        <a:lnSpc>
          <a:spcPct val="90000"/>
        </a:lnSpc>
        <a:defRPr sz="3300">
          <a:latin typeface="Calibri Light"/>
          <a:ea typeface="Calibri Light"/>
          <a:cs typeface="Calibri Light"/>
          <a:sym typeface="Calibri Light"/>
        </a:defRPr>
      </a:lvl8pPr>
      <a:lvl9pPr defTabSz="685800">
        <a:lnSpc>
          <a:spcPct val="90000"/>
        </a:lnSpc>
        <a:defRPr sz="3300">
          <a:latin typeface="Calibri Light"/>
          <a:ea typeface="Calibri Light"/>
          <a:cs typeface="Calibri Light"/>
          <a:sym typeface="Calibri Light"/>
        </a:defRPr>
      </a:lvl9pPr>
    </p:titleStyle>
    <p:bodyStyle>
      <a:lvl1pPr marL="171450" indent="-171450" defTabSz="685800">
        <a:lnSpc>
          <a:spcPct val="90000"/>
        </a:lnSpc>
        <a:spcBef>
          <a:spcPts val="700"/>
        </a:spcBef>
        <a:buSzPct val="100000"/>
        <a:buFont typeface="Arial"/>
        <a:buChar char="•"/>
        <a:defRPr sz="2100">
          <a:latin typeface="Calibri"/>
          <a:ea typeface="Calibri"/>
          <a:cs typeface="Calibri"/>
          <a:sym typeface="Calibri"/>
        </a:defRPr>
      </a:lvl1pPr>
      <a:lvl2pPr marL="542925" indent="-200025" defTabSz="685800">
        <a:lnSpc>
          <a:spcPct val="90000"/>
        </a:lnSpc>
        <a:spcBef>
          <a:spcPts val="700"/>
        </a:spcBef>
        <a:buSzPct val="100000"/>
        <a:buFont typeface="Arial"/>
        <a:buChar char="•"/>
        <a:defRPr sz="2100">
          <a:latin typeface="Calibri"/>
          <a:ea typeface="Calibri"/>
          <a:cs typeface="Calibri"/>
          <a:sym typeface="Calibri"/>
        </a:defRPr>
      </a:lvl2pPr>
      <a:lvl3pPr marL="925830" indent="-240030" defTabSz="685800">
        <a:lnSpc>
          <a:spcPct val="90000"/>
        </a:lnSpc>
        <a:spcBef>
          <a:spcPts val="700"/>
        </a:spcBef>
        <a:buSzPct val="100000"/>
        <a:buFont typeface="Arial"/>
        <a:buChar char="•"/>
        <a:defRPr sz="2100">
          <a:latin typeface="Calibri"/>
          <a:ea typeface="Calibri"/>
          <a:cs typeface="Calibri"/>
          <a:sym typeface="Calibri"/>
        </a:defRPr>
      </a:lvl3pPr>
      <a:lvl4pPr marL="1305657" indent="-276957" defTabSz="685800">
        <a:lnSpc>
          <a:spcPct val="90000"/>
        </a:lnSpc>
        <a:spcBef>
          <a:spcPts val="700"/>
        </a:spcBef>
        <a:buSzPct val="100000"/>
        <a:buFont typeface="Arial"/>
        <a:buChar char="•"/>
        <a:defRPr sz="2100">
          <a:latin typeface="Calibri"/>
          <a:ea typeface="Calibri"/>
          <a:cs typeface="Calibri"/>
          <a:sym typeface="Calibri"/>
        </a:defRPr>
      </a:lvl4pPr>
      <a:lvl5pPr marL="1648557" indent="-276957" defTabSz="685800">
        <a:lnSpc>
          <a:spcPct val="90000"/>
        </a:lnSpc>
        <a:spcBef>
          <a:spcPts val="700"/>
        </a:spcBef>
        <a:buSzPct val="100000"/>
        <a:buFont typeface="Arial"/>
        <a:buChar char="•"/>
        <a:defRPr sz="2100">
          <a:latin typeface="Calibri"/>
          <a:ea typeface="Calibri"/>
          <a:cs typeface="Calibri"/>
          <a:sym typeface="Calibri"/>
        </a:defRPr>
      </a:lvl5pPr>
      <a:lvl6pPr marL="1991457" indent="-276957" defTabSz="685800">
        <a:lnSpc>
          <a:spcPct val="90000"/>
        </a:lnSpc>
        <a:spcBef>
          <a:spcPts val="700"/>
        </a:spcBef>
        <a:buSzPct val="100000"/>
        <a:buFont typeface="Arial"/>
        <a:buChar char="•"/>
        <a:defRPr sz="2100">
          <a:latin typeface="Calibri"/>
          <a:ea typeface="Calibri"/>
          <a:cs typeface="Calibri"/>
          <a:sym typeface="Calibri"/>
        </a:defRPr>
      </a:lvl6pPr>
      <a:lvl7pPr marL="2334357" indent="-276957" defTabSz="685800">
        <a:lnSpc>
          <a:spcPct val="90000"/>
        </a:lnSpc>
        <a:spcBef>
          <a:spcPts val="700"/>
        </a:spcBef>
        <a:buSzPct val="100000"/>
        <a:buFont typeface="Arial"/>
        <a:buChar char="•"/>
        <a:defRPr sz="2100">
          <a:latin typeface="Calibri"/>
          <a:ea typeface="Calibri"/>
          <a:cs typeface="Calibri"/>
          <a:sym typeface="Calibri"/>
        </a:defRPr>
      </a:lvl7pPr>
      <a:lvl8pPr marL="2677257" indent="-276957" defTabSz="685800">
        <a:lnSpc>
          <a:spcPct val="90000"/>
        </a:lnSpc>
        <a:spcBef>
          <a:spcPts val="700"/>
        </a:spcBef>
        <a:buSzPct val="100000"/>
        <a:buFont typeface="Arial"/>
        <a:buChar char="•"/>
        <a:defRPr sz="2100">
          <a:latin typeface="Calibri"/>
          <a:ea typeface="Calibri"/>
          <a:cs typeface="Calibri"/>
          <a:sym typeface="Calibri"/>
        </a:defRPr>
      </a:lvl8pPr>
      <a:lvl9pPr marL="3020157" indent="-276957" defTabSz="685800">
        <a:lnSpc>
          <a:spcPct val="90000"/>
        </a:lnSpc>
        <a:spcBef>
          <a:spcPts val="700"/>
        </a:spcBef>
        <a:buSzPct val="100000"/>
        <a:buFont typeface="Arial"/>
        <a:buChar char="•"/>
        <a:defRPr sz="2100">
          <a:latin typeface="Calibri"/>
          <a:ea typeface="Calibri"/>
          <a:cs typeface="Calibri"/>
          <a:sym typeface="Calibri"/>
        </a:defRPr>
      </a:lvl9pPr>
    </p:bodyStyle>
    <p:otherStyle>
      <a:lvl1pPr algn="r">
        <a:defRPr sz="900">
          <a:solidFill>
            <a:schemeClr val="tx1"/>
          </a:solidFill>
          <a:latin typeface="+mn-lt"/>
          <a:ea typeface="+mn-ea"/>
          <a:cs typeface="+mn-cs"/>
          <a:sym typeface="Arial"/>
        </a:defRPr>
      </a:lvl1pPr>
      <a:lvl2pPr algn="r">
        <a:defRPr sz="900">
          <a:solidFill>
            <a:schemeClr val="tx1"/>
          </a:solidFill>
          <a:latin typeface="+mn-lt"/>
          <a:ea typeface="+mn-ea"/>
          <a:cs typeface="+mn-cs"/>
          <a:sym typeface="Arial"/>
        </a:defRPr>
      </a:lvl2pPr>
      <a:lvl3pPr algn="r">
        <a:defRPr sz="900">
          <a:solidFill>
            <a:schemeClr val="tx1"/>
          </a:solidFill>
          <a:latin typeface="+mn-lt"/>
          <a:ea typeface="+mn-ea"/>
          <a:cs typeface="+mn-cs"/>
          <a:sym typeface="Arial"/>
        </a:defRPr>
      </a:lvl3pPr>
      <a:lvl4pPr algn="r">
        <a:defRPr sz="900">
          <a:solidFill>
            <a:schemeClr val="tx1"/>
          </a:solidFill>
          <a:latin typeface="+mn-lt"/>
          <a:ea typeface="+mn-ea"/>
          <a:cs typeface="+mn-cs"/>
          <a:sym typeface="Arial"/>
        </a:defRPr>
      </a:lvl4pPr>
      <a:lvl5pPr algn="r">
        <a:defRPr sz="900">
          <a:solidFill>
            <a:schemeClr val="tx1"/>
          </a:solidFill>
          <a:latin typeface="+mn-lt"/>
          <a:ea typeface="+mn-ea"/>
          <a:cs typeface="+mn-cs"/>
          <a:sym typeface="Arial"/>
        </a:defRPr>
      </a:lvl5pPr>
      <a:lvl6pPr algn="r">
        <a:defRPr sz="900">
          <a:solidFill>
            <a:schemeClr val="tx1"/>
          </a:solidFill>
          <a:latin typeface="+mn-lt"/>
          <a:ea typeface="+mn-ea"/>
          <a:cs typeface="+mn-cs"/>
          <a:sym typeface="Arial"/>
        </a:defRPr>
      </a:lvl6pPr>
      <a:lvl7pPr algn="r">
        <a:defRPr sz="900">
          <a:solidFill>
            <a:schemeClr val="tx1"/>
          </a:solidFill>
          <a:latin typeface="+mn-lt"/>
          <a:ea typeface="+mn-ea"/>
          <a:cs typeface="+mn-cs"/>
          <a:sym typeface="Arial"/>
        </a:defRPr>
      </a:lvl7pPr>
      <a:lvl8pPr algn="r">
        <a:defRPr sz="900">
          <a:solidFill>
            <a:schemeClr val="tx1"/>
          </a:solidFill>
          <a:latin typeface="+mn-lt"/>
          <a:ea typeface="+mn-ea"/>
          <a:cs typeface="+mn-cs"/>
          <a:sym typeface="Arial"/>
        </a:defRPr>
      </a:lvl8pPr>
      <a:lvl9pPr algn="r">
        <a:defRPr sz="900">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eg"/><Relationship Id="rId3" Type="http://schemas.openxmlformats.org/officeDocument/2006/relationships/image" Target="../media/image23.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 Id="rId3" Type="http://schemas.openxmlformats.org/officeDocument/2006/relationships/image" Target="../media/image25.jpeg"/><Relationship Id="rId4" Type="http://schemas.openxmlformats.org/officeDocument/2006/relationships/image" Target="../media/image26.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 Id="rId3" Type="http://schemas.openxmlformats.org/officeDocument/2006/relationships/image" Target="../media/image28.jpeg"/><Relationship Id="rId4" Type="http://schemas.openxmlformats.org/officeDocument/2006/relationships/image" Target="../media/image29.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 Id="rId3" Type="http://schemas.openxmlformats.org/officeDocument/2006/relationships/image" Target="../media/image31.jpeg"/><Relationship Id="rId4" Type="http://schemas.openxmlformats.org/officeDocument/2006/relationships/image" Target="../media/image32.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eg"/><Relationship Id="rId3" Type="http://schemas.openxmlformats.org/officeDocument/2006/relationships/image" Target="../media/image34.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 Id="rId3" Type="http://schemas.openxmlformats.org/officeDocument/2006/relationships/image" Target="../media/image36.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eg"/><Relationship Id="rId3" Type="http://schemas.openxmlformats.org/officeDocument/2006/relationships/image" Target="../media/image38.jpeg"/><Relationship Id="rId4" Type="http://schemas.openxmlformats.org/officeDocument/2006/relationships/image" Target="../media/image39.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stmoluasns.ie/" TargetMode="External"/><Relationship Id="rId3" Type="http://schemas.openxmlformats.org/officeDocument/2006/relationships/hyperlink" Target="mailto:office@stmoluasns.scoilnet.ie" TargetMode="External"/><Relationship Id="rId4" Type="http://schemas.openxmlformats.org/officeDocument/2006/relationships/image" Target="../media/image40.jpeg"/><Relationship Id="rId5" Type="http://schemas.openxmlformats.org/officeDocument/2006/relationships/image" Target="../media/image41.jpeg"/><Relationship Id="rId6" Type="http://schemas.openxmlformats.org/officeDocument/2006/relationships/image" Target="../media/image42.jpeg"/><Relationship Id="rId7" Type="http://schemas.openxmlformats.org/officeDocument/2006/relationships/image" Target="../media/image43.jpeg"/><Relationship Id="rId8" Type="http://schemas.openxmlformats.org/officeDocument/2006/relationships/image" Target="../media/image44.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jpeg"/><Relationship Id="rId3" Type="http://schemas.openxmlformats.org/officeDocument/2006/relationships/image" Target="../media/image46.jpeg"/><Relationship Id="rId4" Type="http://schemas.openxmlformats.org/officeDocument/2006/relationships/image" Target="../media/image47.jpeg"/><Relationship Id="rId5" Type="http://schemas.openxmlformats.org/officeDocument/2006/relationships/image" Target="../media/image48.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jpe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0.jpeg"/><Relationship Id="rId6" Type="http://schemas.openxmlformats.org/officeDocument/2006/relationships/image" Target="../media/image11.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 Id="rId3" Type="http://schemas.openxmlformats.org/officeDocument/2006/relationships/image" Target="../media/image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4.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9" name="image1.jpg"/>
          <p:cNvPicPr/>
          <p:nvPr/>
        </p:nvPicPr>
        <p:blipFill>
          <a:blip r:embed="rId2">
            <a:extLst/>
          </a:blip>
          <a:stretch>
            <a:fillRect/>
          </a:stretch>
        </p:blipFill>
        <p:spPr>
          <a:xfrm rot="31">
            <a:off x="6645550" y="1508411"/>
            <a:ext cx="2498462" cy="3498350"/>
          </a:xfrm>
          <a:prstGeom prst="rect">
            <a:avLst/>
          </a:prstGeom>
          <a:ln w="12700">
            <a:miter lim="400000"/>
          </a:ln>
        </p:spPr>
      </p:pic>
      <p:pic>
        <p:nvPicPr>
          <p:cNvPr id="60" name="image2.jpg"/>
          <p:cNvPicPr/>
          <p:nvPr/>
        </p:nvPicPr>
        <p:blipFill>
          <a:blip r:embed="rId3">
            <a:extLst/>
          </a:blip>
          <a:stretch>
            <a:fillRect/>
          </a:stretch>
        </p:blipFill>
        <p:spPr>
          <a:xfrm>
            <a:off x="-4765" y="-2682"/>
            <a:ext cx="9153522" cy="5148862"/>
          </a:xfrm>
          <a:prstGeom prst="rect">
            <a:avLst/>
          </a:prstGeom>
          <a:ln w="12700">
            <a:miter lim="400000"/>
          </a:ln>
        </p:spPr>
      </p:pic>
      <p:grpSp>
        <p:nvGrpSpPr>
          <p:cNvPr id="63" name="Group 63"/>
          <p:cNvGrpSpPr/>
          <p:nvPr/>
        </p:nvGrpSpPr>
        <p:grpSpPr>
          <a:xfrm>
            <a:off x="704400" y="462199"/>
            <a:ext cx="7735200" cy="1046101"/>
            <a:chOff x="0" y="0"/>
            <a:chExt cx="7735199" cy="1046100"/>
          </a:xfrm>
        </p:grpSpPr>
        <p:sp>
          <p:nvSpPr>
            <p:cNvPr id="61" name="Shape 61"/>
            <p:cNvSpPr/>
            <p:nvPr/>
          </p:nvSpPr>
          <p:spPr>
            <a:xfrm>
              <a:off x="0" y="-1"/>
              <a:ext cx="7735200" cy="1046102"/>
            </a:xfrm>
            <a:prstGeom prst="rect">
              <a:avLst/>
            </a:prstGeom>
            <a:solidFill>
              <a:srgbClr val="00FFFF"/>
            </a:solidFill>
            <a:ln w="76200" cap="flat">
              <a:solidFill>
                <a:srgbClr val="000000"/>
              </a:solidFill>
              <a:prstDash val="solid"/>
              <a:round/>
            </a:ln>
            <a:effectLst/>
          </p:spPr>
          <p:txBody>
            <a:bodyPr wrap="square" lIns="0" tIns="0" rIns="0" bIns="0" numCol="1" anchor="t">
              <a:noAutofit/>
            </a:bodyPr>
            <a:lstStyle/>
            <a:p>
              <a:pPr lvl="0" algn="ctr">
                <a:defRPr sz="2300">
                  <a:solidFill>
                    <a:srgbClr val="FF0000"/>
                  </a:solidFill>
                  <a:latin typeface="Arial"/>
                  <a:ea typeface="Arial"/>
                  <a:cs typeface="Arial"/>
                  <a:sym typeface="Arial"/>
                </a:defRPr>
              </a:pPr>
            </a:p>
          </p:txBody>
        </p:sp>
        <p:sp>
          <p:nvSpPr>
            <p:cNvPr id="62" name="Shape 62"/>
            <p:cNvSpPr/>
            <p:nvPr/>
          </p:nvSpPr>
          <p:spPr>
            <a:xfrm>
              <a:off x="0" y="-1"/>
              <a:ext cx="7735200" cy="10339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lvl1pPr algn="ctr">
                <a:defRPr b="1" sz="3000">
                  <a:solidFill>
                    <a:srgbClr val="FF0000"/>
                  </a:solidFill>
                  <a:latin typeface="Arial"/>
                  <a:ea typeface="Arial"/>
                  <a:cs typeface="Arial"/>
                  <a:sym typeface="Arial"/>
                </a:defRPr>
              </a:lvl1pPr>
            </a:lstStyle>
            <a:p>
              <a:pPr lvl="0">
                <a:defRPr b="0" sz="1800">
                  <a:solidFill>
                    <a:srgbClr val="000000"/>
                  </a:solidFill>
                </a:defRPr>
              </a:pPr>
              <a:r>
                <a:rPr b="1" sz="3000">
                  <a:solidFill>
                    <a:srgbClr val="FF0000"/>
                  </a:solidFill>
                </a:rPr>
                <a:t>St. Molua’s National School New Infants Day 15/2/2019</a:t>
              </a:r>
            </a:p>
          </p:txBody>
        </p:sp>
      </p:grpSp>
      <p:pic>
        <p:nvPicPr>
          <p:cNvPr id="64" name="image3.jpg"/>
          <p:cNvPicPr/>
          <p:nvPr/>
        </p:nvPicPr>
        <p:blipFill>
          <a:blip r:embed="rId4">
            <a:extLst/>
          </a:blip>
          <a:stretch>
            <a:fillRect/>
          </a:stretch>
        </p:blipFill>
        <p:spPr>
          <a:xfrm>
            <a:off x="0" y="2734349"/>
            <a:ext cx="1847850" cy="2409151"/>
          </a:xfrm>
          <a:prstGeom prst="rect">
            <a:avLst/>
          </a:prstGeom>
          <a:ln w="38100">
            <a:solidFill>
              <a:srgbClr val="434343"/>
            </a:solidFill>
            <a:round/>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6" name="image27.jpg"/>
          <p:cNvPicPr/>
          <p:nvPr/>
        </p:nvPicPr>
        <p:blipFill>
          <a:blip r:embed="rId2">
            <a:extLst/>
          </a:blip>
          <a:stretch>
            <a:fillRect/>
          </a:stretch>
        </p:blipFill>
        <p:spPr>
          <a:xfrm>
            <a:off x="5870228" y="877868"/>
            <a:ext cx="2967420" cy="4111398"/>
          </a:xfrm>
          <a:prstGeom prst="rect">
            <a:avLst/>
          </a:prstGeom>
          <a:ln w="38100">
            <a:solidFill/>
            <a:round/>
          </a:ln>
        </p:spPr>
      </p:pic>
      <p:pic>
        <p:nvPicPr>
          <p:cNvPr id="147" name="image28.jpg"/>
          <p:cNvPicPr/>
          <p:nvPr/>
        </p:nvPicPr>
        <p:blipFill>
          <a:blip r:embed="rId3">
            <a:extLst/>
          </a:blip>
          <a:stretch>
            <a:fillRect/>
          </a:stretch>
        </p:blipFill>
        <p:spPr>
          <a:xfrm>
            <a:off x="277512" y="848915"/>
            <a:ext cx="2760373" cy="4140352"/>
          </a:xfrm>
          <a:prstGeom prst="rect">
            <a:avLst/>
          </a:prstGeom>
          <a:ln w="38100">
            <a:solidFill/>
            <a:round/>
          </a:ln>
        </p:spPr>
      </p:pic>
      <p:grpSp>
        <p:nvGrpSpPr>
          <p:cNvPr id="152" name="Group 152"/>
          <p:cNvGrpSpPr/>
          <p:nvPr/>
        </p:nvGrpSpPr>
        <p:grpSpPr>
          <a:xfrm>
            <a:off x="3584854" y="1354846"/>
            <a:ext cx="1974301" cy="3846919"/>
            <a:chOff x="0" y="0"/>
            <a:chExt cx="1974300" cy="3846917"/>
          </a:xfrm>
        </p:grpSpPr>
        <p:sp>
          <p:nvSpPr>
            <p:cNvPr id="148" name="Shape 148"/>
            <p:cNvSpPr/>
            <p:nvPr/>
          </p:nvSpPr>
          <p:spPr>
            <a:xfrm>
              <a:off x="0" y="98062"/>
              <a:ext cx="1974301" cy="3527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50" y="21600"/>
                  </a:moveTo>
                  <a:cubicBezTo>
                    <a:pt x="604" y="21600"/>
                    <a:pt x="0" y="21262"/>
                    <a:pt x="0" y="20844"/>
                  </a:cubicBezTo>
                  <a:cubicBezTo>
                    <a:pt x="0" y="20427"/>
                    <a:pt x="604" y="20089"/>
                    <a:pt x="1350" y="20089"/>
                  </a:cubicBezTo>
                  <a:lnTo>
                    <a:pt x="2700" y="20089"/>
                  </a:lnTo>
                  <a:lnTo>
                    <a:pt x="2700" y="756"/>
                  </a:lnTo>
                  <a:cubicBezTo>
                    <a:pt x="2700" y="338"/>
                    <a:pt x="3304" y="0"/>
                    <a:pt x="4050" y="0"/>
                  </a:cubicBezTo>
                  <a:lnTo>
                    <a:pt x="20250" y="0"/>
                  </a:lnTo>
                  <a:cubicBezTo>
                    <a:pt x="20996" y="0"/>
                    <a:pt x="21600" y="338"/>
                    <a:pt x="21600" y="756"/>
                  </a:cubicBezTo>
                  <a:cubicBezTo>
                    <a:pt x="21600" y="1173"/>
                    <a:pt x="20996" y="1511"/>
                    <a:pt x="20250" y="1511"/>
                  </a:cubicBezTo>
                  <a:lnTo>
                    <a:pt x="18900" y="1511"/>
                  </a:lnTo>
                  <a:lnTo>
                    <a:pt x="18900" y="20844"/>
                  </a:lnTo>
                  <a:cubicBezTo>
                    <a:pt x="18900" y="21262"/>
                    <a:pt x="18296" y="21600"/>
                    <a:pt x="17550" y="21600"/>
                  </a:cubicBezTo>
                  <a:close/>
                </a:path>
              </a:pathLst>
            </a:custGeom>
            <a:solidFill>
              <a:srgbClr val="C9DAF8"/>
            </a:solidFill>
            <a:ln w="12700" cap="flat">
              <a:noFill/>
              <a:miter lim="400000"/>
            </a:ln>
            <a:effectLst/>
          </p:spPr>
          <p:txBody>
            <a:bodyPr wrap="square" lIns="0" tIns="0" rIns="0" bIns="0" numCol="1" anchor="ctr">
              <a:noAutofit/>
            </a:bodyPr>
            <a:lstStyle/>
            <a:p>
              <a:pPr lvl="0">
                <a:defRPr sz="1500">
                  <a:latin typeface="Arial"/>
                  <a:ea typeface="Arial"/>
                  <a:cs typeface="Arial"/>
                  <a:sym typeface="Arial"/>
                </a:defRPr>
              </a:pPr>
            </a:p>
          </p:txBody>
        </p:sp>
        <p:sp>
          <p:nvSpPr>
            <p:cNvPr id="149" name="Shape 149"/>
            <p:cNvSpPr/>
            <p:nvPr/>
          </p:nvSpPr>
          <p:spPr>
            <a:xfrm>
              <a:off x="0" y="221456"/>
              <a:ext cx="493576" cy="34040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1600" y="432"/>
                    <a:pt x="19182" y="783"/>
                    <a:pt x="16200" y="783"/>
                  </a:cubicBezTo>
                  <a:cubicBezTo>
                    <a:pt x="14709" y="783"/>
                    <a:pt x="13500" y="608"/>
                    <a:pt x="13500" y="391"/>
                  </a:cubicBezTo>
                  <a:cubicBezTo>
                    <a:pt x="13500" y="175"/>
                    <a:pt x="14709" y="0"/>
                    <a:pt x="16200" y="0"/>
                  </a:cubicBezTo>
                  <a:close/>
                  <a:moveTo>
                    <a:pt x="10800" y="20817"/>
                  </a:moveTo>
                  <a:cubicBezTo>
                    <a:pt x="10800" y="21249"/>
                    <a:pt x="8382" y="21600"/>
                    <a:pt x="5400" y="21600"/>
                  </a:cubicBezTo>
                  <a:cubicBezTo>
                    <a:pt x="2418" y="21600"/>
                    <a:pt x="0" y="21249"/>
                    <a:pt x="0" y="20817"/>
                  </a:cubicBezTo>
                  <a:cubicBezTo>
                    <a:pt x="0" y="20385"/>
                    <a:pt x="2418" y="20034"/>
                    <a:pt x="5400" y="20034"/>
                  </a:cubicBezTo>
                  <a:cubicBezTo>
                    <a:pt x="6891" y="20034"/>
                    <a:pt x="8100" y="20209"/>
                    <a:pt x="8100" y="20426"/>
                  </a:cubicBezTo>
                  <a:cubicBezTo>
                    <a:pt x="8100" y="20642"/>
                    <a:pt x="6891" y="20817"/>
                    <a:pt x="5400" y="20817"/>
                  </a:cubicBez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1500">
                  <a:latin typeface="Arial"/>
                  <a:ea typeface="Arial"/>
                  <a:cs typeface="Arial"/>
                  <a:sym typeface="Arial"/>
                </a:defRPr>
              </a:pPr>
            </a:p>
          </p:txBody>
        </p:sp>
        <p:sp>
          <p:nvSpPr>
            <p:cNvPr id="150" name="Shape 150"/>
            <p:cNvSpPr/>
            <p:nvPr/>
          </p:nvSpPr>
          <p:spPr>
            <a:xfrm>
              <a:off x="0" y="98062"/>
              <a:ext cx="1974301" cy="3527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00" y="20089"/>
                  </a:moveTo>
                  <a:lnTo>
                    <a:pt x="2700" y="756"/>
                  </a:lnTo>
                  <a:cubicBezTo>
                    <a:pt x="2700" y="338"/>
                    <a:pt x="3304" y="0"/>
                    <a:pt x="4050" y="0"/>
                  </a:cubicBezTo>
                  <a:lnTo>
                    <a:pt x="20250" y="0"/>
                  </a:lnTo>
                  <a:cubicBezTo>
                    <a:pt x="20996" y="0"/>
                    <a:pt x="21600" y="338"/>
                    <a:pt x="21600" y="756"/>
                  </a:cubicBezTo>
                  <a:cubicBezTo>
                    <a:pt x="21600" y="1173"/>
                    <a:pt x="20996" y="1511"/>
                    <a:pt x="20250" y="1511"/>
                  </a:cubicBezTo>
                  <a:lnTo>
                    <a:pt x="18900" y="1511"/>
                  </a:lnTo>
                  <a:lnTo>
                    <a:pt x="18900" y="20844"/>
                  </a:lnTo>
                  <a:cubicBezTo>
                    <a:pt x="18900" y="21262"/>
                    <a:pt x="18296" y="21600"/>
                    <a:pt x="17550" y="21600"/>
                  </a:cubicBezTo>
                  <a:lnTo>
                    <a:pt x="1350" y="21600"/>
                  </a:lnTo>
                  <a:cubicBezTo>
                    <a:pt x="604" y="21600"/>
                    <a:pt x="0" y="21262"/>
                    <a:pt x="0" y="20844"/>
                  </a:cubicBezTo>
                  <a:cubicBezTo>
                    <a:pt x="0" y="20427"/>
                    <a:pt x="604" y="20089"/>
                    <a:pt x="1350" y="20089"/>
                  </a:cubicBezTo>
                  <a:close/>
                  <a:moveTo>
                    <a:pt x="4050" y="0"/>
                  </a:moveTo>
                  <a:cubicBezTo>
                    <a:pt x="4796" y="0"/>
                    <a:pt x="5400" y="338"/>
                    <a:pt x="5400" y="756"/>
                  </a:cubicBezTo>
                  <a:cubicBezTo>
                    <a:pt x="5400" y="1173"/>
                    <a:pt x="4796" y="1511"/>
                    <a:pt x="4050" y="1511"/>
                  </a:cubicBezTo>
                  <a:cubicBezTo>
                    <a:pt x="3677" y="1511"/>
                    <a:pt x="3375" y="1342"/>
                    <a:pt x="3375" y="1133"/>
                  </a:cubicBezTo>
                  <a:cubicBezTo>
                    <a:pt x="3375" y="925"/>
                    <a:pt x="3677" y="756"/>
                    <a:pt x="4050" y="756"/>
                  </a:cubicBezTo>
                  <a:lnTo>
                    <a:pt x="5400" y="756"/>
                  </a:lnTo>
                  <a:moveTo>
                    <a:pt x="18900" y="1511"/>
                  </a:moveTo>
                  <a:lnTo>
                    <a:pt x="4050" y="1511"/>
                  </a:lnTo>
                  <a:moveTo>
                    <a:pt x="1350" y="20089"/>
                  </a:moveTo>
                  <a:cubicBezTo>
                    <a:pt x="1723" y="20089"/>
                    <a:pt x="2025" y="20258"/>
                    <a:pt x="2025" y="20467"/>
                  </a:cubicBezTo>
                  <a:cubicBezTo>
                    <a:pt x="2025" y="20675"/>
                    <a:pt x="1723" y="20844"/>
                    <a:pt x="1350" y="20844"/>
                  </a:cubicBezTo>
                  <a:lnTo>
                    <a:pt x="2700" y="20844"/>
                  </a:lnTo>
                  <a:moveTo>
                    <a:pt x="1350" y="21600"/>
                  </a:moveTo>
                  <a:cubicBezTo>
                    <a:pt x="2096" y="21600"/>
                    <a:pt x="2700" y="21262"/>
                    <a:pt x="2700" y="20844"/>
                  </a:cubicBezTo>
                  <a:lnTo>
                    <a:pt x="2700" y="20089"/>
                  </a:lnTo>
                </a:path>
              </a:pathLst>
            </a:custGeom>
            <a:noFill/>
            <a:ln w="9525" cap="flat">
              <a:solidFill>
                <a:srgbClr val="44546A"/>
              </a:solidFill>
              <a:prstDash val="solid"/>
              <a:round/>
            </a:ln>
            <a:effectLst/>
          </p:spPr>
          <p:txBody>
            <a:bodyPr wrap="square" lIns="0" tIns="0" rIns="0" bIns="0" numCol="1" anchor="ctr">
              <a:noAutofit/>
            </a:bodyPr>
            <a:lstStyle/>
            <a:p>
              <a:pPr lvl="0">
                <a:defRPr sz="1500">
                  <a:latin typeface="Arial"/>
                  <a:ea typeface="Arial"/>
                  <a:cs typeface="Arial"/>
                  <a:sym typeface="Arial"/>
                </a:defRPr>
              </a:pPr>
            </a:p>
          </p:txBody>
        </p:sp>
        <p:sp>
          <p:nvSpPr>
            <p:cNvPr id="151" name="Shape 151"/>
            <p:cNvSpPr/>
            <p:nvPr/>
          </p:nvSpPr>
          <p:spPr>
            <a:xfrm>
              <a:off x="246788" y="-1"/>
              <a:ext cx="1480726" cy="38469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p>
              <a:pPr lvl="0">
                <a:defRPr sz="1800"/>
              </a:pPr>
              <a:endParaRPr sz="1500">
                <a:latin typeface="Arial"/>
                <a:ea typeface="Arial"/>
                <a:cs typeface="Arial"/>
                <a:sym typeface="Arial"/>
              </a:endParaRPr>
            </a:p>
            <a:p>
              <a:pPr lvl="0">
                <a:defRPr sz="1800"/>
              </a:pPr>
              <a:endParaRPr sz="1500">
                <a:latin typeface="Arial"/>
                <a:ea typeface="Arial"/>
                <a:cs typeface="Arial"/>
                <a:sym typeface="Arial"/>
              </a:endParaRPr>
            </a:p>
            <a:p>
              <a:pPr lvl="0">
                <a:defRPr sz="1800"/>
              </a:pPr>
              <a:r>
                <a:rPr sz="1500">
                  <a:latin typeface="Arial"/>
                  <a:ea typeface="Arial"/>
                  <a:cs typeface="Arial"/>
                  <a:sym typeface="Arial"/>
                </a:rPr>
                <a:t>Art is a very important subject in our school. We have done multiple types of art this year in school. We have created beautiful pieces of eye art  and some art inspired by blossom trees.. </a:t>
              </a:r>
              <a:endParaRPr sz="1500">
                <a:latin typeface="Arial"/>
                <a:ea typeface="Arial"/>
                <a:cs typeface="Arial"/>
                <a:sym typeface="Arial"/>
              </a:endParaRPr>
            </a:p>
          </p:txBody>
        </p:sp>
      </p:grpSp>
      <p:sp>
        <p:nvSpPr>
          <p:cNvPr id="153" name="Shape 153"/>
          <p:cNvSpPr/>
          <p:nvPr/>
        </p:nvSpPr>
        <p:spPr>
          <a:xfrm>
            <a:off x="3161013" y="124000"/>
            <a:ext cx="2821975" cy="96542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822959">
              <a:defRPr sz="6840">
                <a:ln w="7715">
                  <a:solidFill>
                    <a:srgbClr val="44546A"/>
                  </a:solidFill>
                </a:ln>
                <a:solidFill>
                  <a:srgbClr val="FF0000"/>
                </a:solidFill>
                <a:latin typeface="Arial"/>
                <a:ea typeface="Arial"/>
                <a:cs typeface="Arial"/>
                <a:sym typeface="Arial"/>
              </a:defRPr>
            </a:lvl1pPr>
          </a:lstStyle>
          <a:p>
            <a:pPr lvl="0">
              <a:defRPr sz="1800">
                <a:ln w="9525">
                  <a:noFill/>
                </a:ln>
                <a:solidFill>
                  <a:srgbClr val="000000"/>
                </a:solidFill>
              </a:defRPr>
            </a:pPr>
            <a:r>
              <a:rPr sz="6840">
                <a:ln w="7715">
                  <a:solidFill>
                    <a:srgbClr val="44546A"/>
                  </a:solidFill>
                </a:ln>
                <a:solidFill>
                  <a:srgbClr val="FF0000"/>
                </a:solidFill>
              </a:rPr>
              <a:t>ART</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5" name="image29.jpg"/>
          <p:cNvPicPr/>
          <p:nvPr/>
        </p:nvPicPr>
        <p:blipFill>
          <a:blip r:embed="rId2">
            <a:extLst/>
          </a:blip>
          <a:stretch>
            <a:fillRect/>
          </a:stretch>
        </p:blipFill>
        <p:spPr>
          <a:xfrm>
            <a:off x="0" y="853500"/>
            <a:ext cx="9144001" cy="4290001"/>
          </a:xfrm>
          <a:prstGeom prst="rect">
            <a:avLst/>
          </a:prstGeom>
          <a:ln w="12700">
            <a:miter lim="400000"/>
          </a:ln>
        </p:spPr>
      </p:pic>
      <p:grpSp>
        <p:nvGrpSpPr>
          <p:cNvPr id="158" name="Group 158"/>
          <p:cNvGrpSpPr/>
          <p:nvPr/>
        </p:nvGrpSpPr>
        <p:grpSpPr>
          <a:xfrm>
            <a:off x="0" y="-1"/>
            <a:ext cx="9144000" cy="3139202"/>
            <a:chOff x="0" y="0"/>
            <a:chExt cx="9144000" cy="3139200"/>
          </a:xfrm>
        </p:grpSpPr>
        <p:sp>
          <p:nvSpPr>
            <p:cNvPr id="156" name="Shape 156"/>
            <p:cNvSpPr/>
            <p:nvPr/>
          </p:nvSpPr>
          <p:spPr>
            <a:xfrm>
              <a:off x="0" y="-1"/>
              <a:ext cx="9144000" cy="3139202"/>
            </a:xfrm>
            <a:prstGeom prst="rect">
              <a:avLst/>
            </a:prstGeom>
            <a:solidFill>
              <a:srgbClr val="C9DAF8"/>
            </a:solidFill>
            <a:ln w="9525" cap="flat">
              <a:solidFill>
                <a:srgbClr val="000000"/>
              </a:solidFill>
              <a:prstDash val="solid"/>
              <a:round/>
            </a:ln>
            <a:effectLst/>
          </p:spPr>
          <p:txBody>
            <a:bodyPr wrap="square" lIns="0" tIns="0" rIns="0" bIns="0" numCol="1" anchor="t">
              <a:noAutofit/>
            </a:bodyPr>
            <a:lstStyle/>
            <a:p>
              <a:pPr lvl="0" algn="ctr">
                <a:defRPr b="1" i="1" sz="3700">
                  <a:latin typeface="Arial"/>
                  <a:ea typeface="Arial"/>
                  <a:cs typeface="Arial"/>
                  <a:sym typeface="Arial"/>
                </a:defRPr>
              </a:pPr>
            </a:p>
          </p:txBody>
        </p:sp>
        <p:sp>
          <p:nvSpPr>
            <p:cNvPr id="157" name="Shape 157"/>
            <p:cNvSpPr/>
            <p:nvPr/>
          </p:nvSpPr>
          <p:spPr>
            <a:xfrm>
              <a:off x="0" y="-1"/>
              <a:ext cx="9144000" cy="7008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lvl1pPr algn="ctr">
                <a:defRPr sz="3700">
                  <a:latin typeface="Arial"/>
                  <a:ea typeface="Arial"/>
                  <a:cs typeface="Arial"/>
                  <a:sym typeface="Arial"/>
                </a:defRPr>
              </a:lvl1pPr>
            </a:lstStyle>
            <a:p>
              <a:pPr lvl="0">
                <a:defRPr sz="1800"/>
              </a:pPr>
              <a:r>
                <a:rPr sz="3700"/>
                <a:t>Literacy lift off</a:t>
              </a:r>
            </a:p>
          </p:txBody>
        </p:sp>
      </p:grpSp>
      <p:pic>
        <p:nvPicPr>
          <p:cNvPr id="159" name="image30.jpg"/>
          <p:cNvPicPr/>
          <p:nvPr/>
        </p:nvPicPr>
        <p:blipFill>
          <a:blip r:embed="rId3">
            <a:extLst/>
          </a:blip>
          <a:stretch>
            <a:fillRect/>
          </a:stretch>
        </p:blipFill>
        <p:spPr>
          <a:xfrm>
            <a:off x="0" y="3139175"/>
            <a:ext cx="3456348" cy="2004325"/>
          </a:xfrm>
          <a:prstGeom prst="rect">
            <a:avLst/>
          </a:prstGeom>
          <a:ln w="12700">
            <a:miter lim="400000"/>
          </a:ln>
        </p:spPr>
      </p:pic>
      <p:pic>
        <p:nvPicPr>
          <p:cNvPr id="160" name="image31.jpg"/>
          <p:cNvPicPr/>
          <p:nvPr/>
        </p:nvPicPr>
        <p:blipFill>
          <a:blip r:embed="rId4">
            <a:extLst/>
          </a:blip>
          <a:stretch>
            <a:fillRect/>
          </a:stretch>
        </p:blipFill>
        <p:spPr>
          <a:xfrm>
            <a:off x="3456349" y="3139175"/>
            <a:ext cx="5687653" cy="2004325"/>
          </a:xfrm>
          <a:prstGeom prst="rect">
            <a:avLst/>
          </a:prstGeom>
          <a:ln w="12700">
            <a:miter lim="400000"/>
          </a:ln>
        </p:spPr>
      </p:pic>
      <p:grpSp>
        <p:nvGrpSpPr>
          <p:cNvPr id="163" name="Group 163"/>
          <p:cNvGrpSpPr/>
          <p:nvPr/>
        </p:nvGrpSpPr>
        <p:grpSpPr>
          <a:xfrm>
            <a:off x="153599" y="658974"/>
            <a:ext cx="8836802" cy="2379001"/>
            <a:chOff x="0" y="0"/>
            <a:chExt cx="8836800" cy="2378999"/>
          </a:xfrm>
        </p:grpSpPr>
        <p:sp>
          <p:nvSpPr>
            <p:cNvPr id="161" name="Shape 161"/>
            <p:cNvSpPr/>
            <p:nvPr/>
          </p:nvSpPr>
          <p:spPr>
            <a:xfrm>
              <a:off x="-1" y="0"/>
              <a:ext cx="8836802" cy="2379000"/>
            </a:xfrm>
            <a:prstGeom prst="rect">
              <a:avLst/>
            </a:prstGeom>
            <a:solidFill>
              <a:srgbClr val="C9DAF8"/>
            </a:solidFill>
            <a:ln w="12700" cap="flat">
              <a:noFill/>
              <a:miter lim="400000"/>
            </a:ln>
            <a:effectLst/>
          </p:spPr>
          <p:txBody>
            <a:bodyPr wrap="square" lIns="0" tIns="0" rIns="0" bIns="0" numCol="1" anchor="t">
              <a:noAutofit/>
            </a:bodyPr>
            <a:lstStyle/>
            <a:p>
              <a:pPr lvl="0">
                <a:defRPr sz="2400">
                  <a:solidFill>
                    <a:srgbClr val="595959"/>
                  </a:solidFill>
                  <a:latin typeface="Arial"/>
                  <a:ea typeface="Arial"/>
                  <a:cs typeface="Arial"/>
                  <a:sym typeface="Arial"/>
                </a:defRPr>
              </a:pPr>
            </a:p>
          </p:txBody>
        </p:sp>
        <p:sp>
          <p:nvSpPr>
            <p:cNvPr id="162" name="Shape 162"/>
            <p:cNvSpPr/>
            <p:nvPr/>
          </p:nvSpPr>
          <p:spPr>
            <a:xfrm>
              <a:off x="-1" y="0"/>
              <a:ext cx="8836802" cy="23064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p>
              <a:pPr lvl="0">
                <a:defRPr sz="1800"/>
              </a:pPr>
              <a:r>
                <a:rPr sz="2400">
                  <a:solidFill>
                    <a:srgbClr val="595959"/>
                  </a:solidFill>
                  <a:latin typeface="Arial"/>
                  <a:ea typeface="Arial"/>
                  <a:cs typeface="Arial"/>
                  <a:sym typeface="Arial"/>
                </a:rPr>
                <a:t>Literacy Lift Off is a six week intensive literacy intervention.</a:t>
              </a:r>
              <a:endParaRPr sz="2400">
                <a:solidFill>
                  <a:srgbClr val="595959"/>
                </a:solidFill>
                <a:latin typeface="Arial"/>
                <a:ea typeface="Arial"/>
                <a:cs typeface="Arial"/>
                <a:sym typeface="Arial"/>
              </a:endParaRPr>
            </a:p>
            <a:p>
              <a:pPr lvl="0">
                <a:defRPr sz="1800"/>
              </a:pPr>
              <a:r>
                <a:rPr sz="2400">
                  <a:solidFill>
                    <a:srgbClr val="595959"/>
                  </a:solidFill>
                  <a:latin typeface="Arial"/>
                  <a:ea typeface="Arial"/>
                  <a:cs typeface="Arial"/>
                  <a:sym typeface="Arial"/>
                </a:rPr>
                <a:t>For one hour every day the children go to the </a:t>
              </a:r>
              <a:endParaRPr sz="2400">
                <a:solidFill>
                  <a:srgbClr val="595959"/>
                </a:solidFill>
                <a:latin typeface="Arial"/>
                <a:ea typeface="Arial"/>
                <a:cs typeface="Arial"/>
                <a:sym typeface="Arial"/>
              </a:endParaRPr>
            </a:p>
            <a:p>
              <a:pPr lvl="0">
                <a:defRPr sz="1800"/>
              </a:pPr>
              <a:r>
                <a:rPr sz="2400">
                  <a:solidFill>
                    <a:srgbClr val="595959"/>
                  </a:solidFill>
                  <a:latin typeface="Arial"/>
                  <a:ea typeface="Arial"/>
                  <a:cs typeface="Arial"/>
                  <a:sym typeface="Arial"/>
                </a:rPr>
                <a:t>literacy room.They work in five small groups with a teacher to each group. There are over 1000 books in our literacy room.First and second class pupils have made a huge amount of progress so far this year with this programme.</a:t>
              </a:r>
            </a:p>
          </p:txBody>
        </p:sp>
      </p:gr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67" name="Group 167"/>
          <p:cNvGrpSpPr/>
          <p:nvPr/>
        </p:nvGrpSpPr>
        <p:grpSpPr>
          <a:xfrm>
            <a:off x="0" y="0"/>
            <a:ext cx="9144000" cy="2660073"/>
            <a:chOff x="0" y="0"/>
            <a:chExt cx="9144000" cy="2660072"/>
          </a:xfrm>
        </p:grpSpPr>
        <p:sp>
          <p:nvSpPr>
            <p:cNvPr id="165" name="Shape 165"/>
            <p:cNvSpPr/>
            <p:nvPr/>
          </p:nvSpPr>
          <p:spPr>
            <a:xfrm>
              <a:off x="0" y="0"/>
              <a:ext cx="9144000" cy="2660073"/>
            </a:xfrm>
            <a:prstGeom prst="rect">
              <a:avLst/>
            </a:prstGeom>
            <a:solidFill>
              <a:srgbClr val="C9DAF8"/>
            </a:solidFill>
            <a:ln w="9525" cap="flat">
              <a:solidFill>
                <a:srgbClr val="000000"/>
              </a:solidFill>
              <a:prstDash val="solid"/>
              <a:round/>
            </a:ln>
            <a:effectLst/>
          </p:spPr>
          <p:txBody>
            <a:bodyPr wrap="square" lIns="0" tIns="0" rIns="0" bIns="0" numCol="1" anchor="t">
              <a:noAutofit/>
            </a:bodyPr>
            <a:lstStyle/>
            <a:p>
              <a:pPr lvl="0" algn="ctr">
                <a:defRPr b="1" i="1" sz="1800">
                  <a:latin typeface="Arial"/>
                  <a:ea typeface="Arial"/>
                  <a:cs typeface="Arial"/>
                  <a:sym typeface="Arial"/>
                </a:defRPr>
              </a:pPr>
            </a:p>
          </p:txBody>
        </p:sp>
        <p:sp>
          <p:nvSpPr>
            <p:cNvPr id="166" name="Shape 166"/>
            <p:cNvSpPr/>
            <p:nvPr/>
          </p:nvSpPr>
          <p:spPr>
            <a:xfrm>
              <a:off x="0" y="0"/>
              <a:ext cx="9144000" cy="25756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p>
              <a:pPr lvl="0" algn="ctr">
                <a:defRPr sz="1800"/>
              </a:pPr>
              <a:r>
                <a:rPr sz="3700">
                  <a:latin typeface="Arial"/>
                  <a:ea typeface="Arial"/>
                  <a:cs typeface="Arial"/>
                  <a:sym typeface="Arial"/>
                </a:rPr>
                <a:t>Green Flag</a:t>
              </a:r>
              <a:endParaRPr sz="1400">
                <a:latin typeface="Arial"/>
                <a:ea typeface="Arial"/>
                <a:cs typeface="Arial"/>
                <a:sym typeface="Arial"/>
              </a:endParaRPr>
            </a:p>
            <a:p>
              <a:pPr lvl="0" algn="ctr">
                <a:defRPr sz="1800"/>
              </a:pPr>
              <a:r>
                <a:rPr b="1" i="1">
                  <a:latin typeface="Arial"/>
                  <a:ea typeface="Arial"/>
                  <a:cs typeface="Arial"/>
                  <a:sym typeface="Arial"/>
                </a:rPr>
                <a:t>Thanks to Mr. Hayes and The Green School’s Team, our school has been assessed and recommended for our first Green Flag. This is a great achievement and we are looking forward to the flag raising ceremony in May.  As a result of working towards the Green Flag, there is a much bigger awareness of reducing waste and recycling as much as possible. </a:t>
              </a:r>
              <a:r>
                <a:rPr b="1" i="1">
                  <a:latin typeface="Arial"/>
                  <a:ea typeface="Arial"/>
                  <a:cs typeface="Arial"/>
                  <a:sym typeface="Arial"/>
                </a:rPr>
                <a:t>On assessment day, pupils were asked to wear either a jumper, hat or outfit made from recyclable materials. A huge effort was made by all pupils and some of the outfits on the day were fabulous. </a:t>
              </a:r>
            </a:p>
          </p:txBody>
        </p:sp>
      </p:grpSp>
      <p:pic>
        <p:nvPicPr>
          <p:cNvPr id="168" name="image32.jpg"/>
          <p:cNvPicPr/>
          <p:nvPr/>
        </p:nvPicPr>
        <p:blipFill>
          <a:blip r:embed="rId2">
            <a:extLst/>
          </a:blip>
          <a:stretch>
            <a:fillRect/>
          </a:stretch>
        </p:blipFill>
        <p:spPr>
          <a:xfrm rot="5400000">
            <a:off x="93517" y="2566554"/>
            <a:ext cx="2431475" cy="2618510"/>
          </a:xfrm>
          <a:prstGeom prst="rect">
            <a:avLst/>
          </a:prstGeom>
          <a:ln w="12700">
            <a:miter lim="400000"/>
          </a:ln>
        </p:spPr>
      </p:pic>
      <p:pic>
        <p:nvPicPr>
          <p:cNvPr id="169" name="image33.jpg"/>
          <p:cNvPicPr/>
          <p:nvPr/>
        </p:nvPicPr>
        <p:blipFill>
          <a:blip r:embed="rId3">
            <a:extLst/>
          </a:blip>
          <a:stretch>
            <a:fillRect/>
          </a:stretch>
        </p:blipFill>
        <p:spPr>
          <a:xfrm>
            <a:off x="5922817" y="2660071"/>
            <a:ext cx="3221183" cy="2431474"/>
          </a:xfrm>
          <a:prstGeom prst="rect">
            <a:avLst/>
          </a:prstGeom>
          <a:ln w="12700">
            <a:miter lim="400000"/>
          </a:ln>
        </p:spPr>
      </p:pic>
      <p:pic>
        <p:nvPicPr>
          <p:cNvPr id="170" name="image34.jpg"/>
          <p:cNvPicPr/>
          <p:nvPr/>
        </p:nvPicPr>
        <p:blipFill>
          <a:blip r:embed="rId4">
            <a:extLst/>
          </a:blip>
          <a:stretch>
            <a:fillRect/>
          </a:stretch>
        </p:blipFill>
        <p:spPr>
          <a:xfrm>
            <a:off x="2618509" y="2660070"/>
            <a:ext cx="3304309" cy="2431474"/>
          </a:xfrm>
          <a:prstGeom prst="rect">
            <a:avLst/>
          </a:prstGeom>
          <a:ln w="12700">
            <a:miter lim="400000"/>
          </a:ln>
        </p:spPr>
      </p:pic>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D0CECE"/>
        </a:solidFill>
      </p:bgPr>
    </p:bg>
    <p:spTree>
      <p:nvGrpSpPr>
        <p:cNvPr id="1" name=""/>
        <p:cNvGrpSpPr/>
        <p:nvPr/>
      </p:nvGrpSpPr>
      <p:grpSpPr>
        <a:xfrm>
          <a:off x="0" y="0"/>
          <a:ext cx="0" cy="0"/>
          <a:chOff x="0" y="0"/>
          <a:chExt cx="0" cy="0"/>
        </a:xfrm>
      </p:grpSpPr>
      <p:sp>
        <p:nvSpPr>
          <p:cNvPr id="172" name="Shape 172"/>
          <p:cNvSpPr/>
          <p:nvPr/>
        </p:nvSpPr>
        <p:spPr>
          <a:xfrm>
            <a:off x="0" y="135082"/>
            <a:ext cx="9144000" cy="42622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defRPr sz="1800"/>
            </a:pPr>
            <a:endParaRPr b="1" sz="2400">
              <a:solidFill>
                <a:srgbClr val="385724"/>
              </a:solidFill>
              <a:latin typeface="Arial"/>
              <a:ea typeface="Arial"/>
              <a:cs typeface="Arial"/>
              <a:sym typeface="Arial"/>
            </a:endParaRPr>
          </a:p>
          <a:p>
            <a:pPr lvl="0" algn="ctr">
              <a:defRPr sz="1800"/>
            </a:pPr>
            <a:r>
              <a:rPr b="1" sz="2400">
                <a:solidFill>
                  <a:srgbClr val="385724"/>
                </a:solidFill>
                <a:latin typeface="Arial"/>
                <a:ea typeface="Arial"/>
                <a:cs typeface="Arial"/>
                <a:sym typeface="Arial"/>
              </a:rPr>
              <a:t> </a:t>
            </a:r>
            <a:endParaRPr b="1" sz="2400">
              <a:solidFill>
                <a:srgbClr val="385724"/>
              </a:solidFill>
              <a:latin typeface="Arial"/>
              <a:ea typeface="Arial"/>
              <a:cs typeface="Arial"/>
              <a:sym typeface="Arial"/>
            </a:endParaRPr>
          </a:p>
          <a:p>
            <a:pPr lvl="0">
              <a:defRPr sz="1800"/>
            </a:pPr>
            <a:r>
              <a:rPr b="1">
                <a:latin typeface="Arial"/>
                <a:ea typeface="Arial"/>
                <a:cs typeface="Arial"/>
                <a:sym typeface="Arial"/>
              </a:rPr>
              <a:t>Every year we go to Curraghchase on National Tree Day, usually in October. We learn about the various types of trees growing there and are given a talk on the colony of bats that live in Curraghchase House. Last Autumn, 3</a:t>
            </a:r>
            <a:r>
              <a:rPr b="1" baseline="30000">
                <a:latin typeface="Arial"/>
                <a:ea typeface="Arial"/>
                <a:cs typeface="Arial"/>
                <a:sym typeface="Arial"/>
              </a:rPr>
              <a:t>rd</a:t>
            </a:r>
            <a:r>
              <a:rPr b="1">
                <a:latin typeface="Arial"/>
                <a:ea typeface="Arial"/>
                <a:cs typeface="Arial"/>
                <a:sym typeface="Arial"/>
              </a:rPr>
              <a:t> to 6</a:t>
            </a:r>
            <a:r>
              <a:rPr b="1" baseline="30000">
                <a:latin typeface="Arial"/>
                <a:ea typeface="Arial"/>
                <a:cs typeface="Arial"/>
                <a:sym typeface="Arial"/>
              </a:rPr>
              <a:t>th</a:t>
            </a:r>
            <a:r>
              <a:rPr b="1">
                <a:latin typeface="Arial"/>
                <a:ea typeface="Arial"/>
                <a:cs typeface="Arial"/>
                <a:sym typeface="Arial"/>
              </a:rPr>
              <a:t> took a trip to Knockfierna. We climbed the hill and learned about the history of the area from local historian, Pat Donoavan. 3</a:t>
            </a:r>
            <a:r>
              <a:rPr b="1" baseline="30000">
                <a:latin typeface="Arial"/>
                <a:ea typeface="Arial"/>
                <a:cs typeface="Arial"/>
                <a:sym typeface="Arial"/>
              </a:rPr>
              <a:t>rd</a:t>
            </a:r>
            <a:r>
              <a:rPr b="1">
                <a:latin typeface="Arial"/>
                <a:ea typeface="Arial"/>
                <a:cs typeface="Arial"/>
                <a:sym typeface="Arial"/>
              </a:rPr>
              <a:t> and 4</a:t>
            </a:r>
            <a:r>
              <a:rPr b="1" baseline="30000">
                <a:latin typeface="Arial"/>
                <a:ea typeface="Arial"/>
                <a:cs typeface="Arial"/>
                <a:sym typeface="Arial"/>
              </a:rPr>
              <a:t>th</a:t>
            </a:r>
            <a:r>
              <a:rPr b="1">
                <a:latin typeface="Arial"/>
                <a:ea typeface="Arial"/>
                <a:cs typeface="Arial"/>
                <a:sym typeface="Arial"/>
              </a:rPr>
              <a:t> class have also visited Newcastle West Fire Station and really enjoyed the experience. </a:t>
            </a:r>
            <a:endParaRPr sz="1400">
              <a:latin typeface="Arial"/>
              <a:ea typeface="Arial"/>
              <a:cs typeface="Arial"/>
              <a:sym typeface="Arial"/>
            </a:endParaRPr>
          </a:p>
          <a:p>
            <a:pPr lvl="0">
              <a:defRPr sz="1800"/>
            </a:pPr>
            <a:endParaRPr>
              <a:latin typeface="Arial"/>
              <a:ea typeface="Arial"/>
              <a:cs typeface="Arial"/>
              <a:sym typeface="Arial"/>
            </a:endParaRPr>
          </a:p>
          <a:p>
            <a:pPr lvl="0">
              <a:defRPr sz="1800"/>
            </a:pPr>
            <a:endParaRPr b="1">
              <a:latin typeface="Arial"/>
              <a:ea typeface="Arial"/>
              <a:cs typeface="Arial"/>
              <a:sym typeface="Arial"/>
            </a:endParaRPr>
          </a:p>
          <a:p>
            <a:pPr lvl="0">
              <a:defRPr sz="1800"/>
            </a:pPr>
            <a:endParaRPr b="1">
              <a:latin typeface="Arial"/>
              <a:ea typeface="Arial"/>
              <a:cs typeface="Arial"/>
              <a:sym typeface="Arial"/>
            </a:endParaRPr>
          </a:p>
          <a:p>
            <a:pPr lvl="0">
              <a:defRPr sz="1800"/>
            </a:pPr>
            <a:endParaRPr b="1">
              <a:latin typeface="Arial"/>
              <a:ea typeface="Arial"/>
              <a:cs typeface="Arial"/>
              <a:sym typeface="Arial"/>
            </a:endParaRPr>
          </a:p>
          <a:p>
            <a:pPr lvl="0">
              <a:defRPr sz="1800"/>
            </a:pPr>
            <a:endParaRPr b="1">
              <a:latin typeface="Arial"/>
              <a:ea typeface="Arial"/>
              <a:cs typeface="Arial"/>
              <a:sym typeface="Arial"/>
            </a:endParaRPr>
          </a:p>
          <a:p>
            <a:pPr lvl="0">
              <a:defRPr sz="1800"/>
            </a:pPr>
            <a:endParaRPr b="1">
              <a:latin typeface="Arial"/>
              <a:ea typeface="Arial"/>
              <a:cs typeface="Arial"/>
              <a:sym typeface="Arial"/>
            </a:endParaRPr>
          </a:p>
        </p:txBody>
      </p:sp>
      <p:pic>
        <p:nvPicPr>
          <p:cNvPr id="173" name="image35.jpg"/>
          <p:cNvPicPr/>
          <p:nvPr/>
        </p:nvPicPr>
        <p:blipFill>
          <a:blip r:embed="rId2">
            <a:extLst/>
          </a:blip>
          <a:stretch>
            <a:fillRect/>
          </a:stretch>
        </p:blipFill>
        <p:spPr>
          <a:xfrm>
            <a:off x="2947826" y="2576945"/>
            <a:ext cx="2541762" cy="1932709"/>
          </a:xfrm>
          <a:prstGeom prst="rect">
            <a:avLst/>
          </a:prstGeom>
          <a:ln w="12700">
            <a:miter lim="400000"/>
          </a:ln>
        </p:spPr>
      </p:pic>
      <p:pic>
        <p:nvPicPr>
          <p:cNvPr id="174" name="image36.jpg"/>
          <p:cNvPicPr/>
          <p:nvPr/>
        </p:nvPicPr>
        <p:blipFill>
          <a:blip r:embed="rId3">
            <a:extLst/>
          </a:blip>
          <a:stretch>
            <a:fillRect/>
          </a:stretch>
        </p:blipFill>
        <p:spPr>
          <a:xfrm>
            <a:off x="124692" y="2763982"/>
            <a:ext cx="2327562" cy="1745672"/>
          </a:xfrm>
          <a:prstGeom prst="rect">
            <a:avLst/>
          </a:prstGeom>
          <a:ln w="12700">
            <a:miter lim="400000"/>
          </a:ln>
        </p:spPr>
      </p:pic>
      <p:grpSp>
        <p:nvGrpSpPr>
          <p:cNvPr id="177" name="Group 177"/>
          <p:cNvGrpSpPr/>
          <p:nvPr/>
        </p:nvGrpSpPr>
        <p:grpSpPr>
          <a:xfrm>
            <a:off x="2452252" y="259772"/>
            <a:ext cx="3532911" cy="405246"/>
            <a:chOff x="0" y="0"/>
            <a:chExt cx="3532909" cy="405245"/>
          </a:xfrm>
        </p:grpSpPr>
        <p:sp>
          <p:nvSpPr>
            <p:cNvPr id="175" name="Shape 175"/>
            <p:cNvSpPr/>
            <p:nvPr/>
          </p:nvSpPr>
          <p:spPr>
            <a:xfrm>
              <a:off x="-1" y="-1"/>
              <a:ext cx="3532911" cy="405247"/>
            </a:xfrm>
            <a:prstGeom prst="rect">
              <a:avLst/>
            </a:prstGeom>
            <a:solidFill>
              <a:srgbClr val="5B9BD5"/>
            </a:solidFill>
            <a:ln w="57150" cap="flat">
              <a:solidFill>
                <a:srgbClr val="000000"/>
              </a:solidFill>
              <a:prstDash val="solid"/>
              <a:bevel/>
            </a:ln>
            <a:effectLst/>
          </p:spPr>
          <p:txBody>
            <a:bodyPr wrap="square" lIns="0" tIns="0" rIns="0" bIns="0" numCol="1" anchor="ctr">
              <a:noAutofit/>
            </a:bodyPr>
            <a:lstStyle/>
            <a:p>
              <a:pPr lvl="0" algn="ctr">
                <a:defRPr b="1" sz="2000">
                  <a:solidFill>
                    <a:srgbClr val="FFFFFF"/>
                  </a:solidFill>
                </a:defRPr>
              </a:pPr>
            </a:p>
          </p:txBody>
        </p:sp>
        <p:sp>
          <p:nvSpPr>
            <p:cNvPr id="176" name="Shape 176"/>
            <p:cNvSpPr/>
            <p:nvPr/>
          </p:nvSpPr>
          <p:spPr>
            <a:xfrm>
              <a:off x="-1" y="10852"/>
              <a:ext cx="3532911" cy="383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2000">
                  <a:solidFill>
                    <a:srgbClr val="FFFFFF"/>
                  </a:solidFill>
                </a:defRPr>
              </a:lvl1pPr>
            </a:lstStyle>
            <a:p>
              <a:pPr lvl="0">
                <a:defRPr b="0" sz="1800">
                  <a:solidFill>
                    <a:srgbClr val="000000"/>
                  </a:solidFill>
                </a:defRPr>
              </a:pPr>
              <a:r>
                <a:rPr b="1" sz="2000">
                  <a:solidFill>
                    <a:srgbClr val="FFFFFF"/>
                  </a:solidFill>
                </a:rPr>
                <a:t>Trips and Tours </a:t>
              </a:r>
            </a:p>
          </p:txBody>
        </p:sp>
      </p:grpSp>
      <p:pic>
        <p:nvPicPr>
          <p:cNvPr id="178" name="image37.jpg"/>
          <p:cNvPicPr/>
          <p:nvPr/>
        </p:nvPicPr>
        <p:blipFill>
          <a:blip r:embed="rId4">
            <a:extLst/>
          </a:blip>
          <a:stretch>
            <a:fillRect/>
          </a:stretch>
        </p:blipFill>
        <p:spPr>
          <a:xfrm>
            <a:off x="5732179" y="2609739"/>
            <a:ext cx="3169229" cy="1942195"/>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5B9BD5"/>
        </a:solidFill>
      </p:bgPr>
    </p:bg>
    <p:spTree>
      <p:nvGrpSpPr>
        <p:cNvPr id="1" name=""/>
        <p:cNvGrpSpPr/>
        <p:nvPr/>
      </p:nvGrpSpPr>
      <p:grpSpPr>
        <a:xfrm>
          <a:off x="0" y="0"/>
          <a:ext cx="0" cy="0"/>
          <a:chOff x="0" y="0"/>
          <a:chExt cx="0" cy="0"/>
        </a:xfrm>
      </p:grpSpPr>
      <p:sp>
        <p:nvSpPr>
          <p:cNvPr id="180" name="Shape 180"/>
          <p:cNvSpPr/>
          <p:nvPr/>
        </p:nvSpPr>
        <p:spPr>
          <a:xfrm>
            <a:off x="509154" y="329602"/>
            <a:ext cx="7263246" cy="35019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defRPr sz="1800"/>
            </a:pPr>
            <a:r>
              <a:rPr b="1" sz="3600">
                <a:ln w="12699">
                  <a:solidFill>
                    <a:srgbClr val="FFC000"/>
                  </a:solidFill>
                </a:ln>
                <a:solidFill>
                  <a:srgbClr val="FFD966"/>
                </a:solidFill>
                <a:latin typeface="Arial"/>
                <a:ea typeface="Arial"/>
                <a:cs typeface="Arial"/>
                <a:sym typeface="Arial"/>
              </a:rPr>
              <a:t>Grandparent’s Day</a:t>
            </a:r>
            <a:endParaRPr sz="1400">
              <a:latin typeface="Arial"/>
              <a:ea typeface="Arial"/>
              <a:cs typeface="Arial"/>
              <a:sym typeface="Arial"/>
            </a:endParaRPr>
          </a:p>
          <a:p>
            <a:pPr lvl="0">
              <a:defRPr sz="1800"/>
            </a:pPr>
            <a:endParaRPr sz="1400">
              <a:latin typeface="Arial"/>
              <a:ea typeface="Arial"/>
              <a:cs typeface="Arial"/>
              <a:sym typeface="Arial"/>
            </a:endParaRPr>
          </a:p>
          <a:p>
            <a:pPr lvl="0">
              <a:defRPr sz="1800"/>
            </a:pPr>
            <a:r>
              <a:rPr b="1">
                <a:latin typeface="Arial"/>
                <a:ea typeface="Arial"/>
                <a:cs typeface="Arial"/>
                <a:sym typeface="Arial"/>
              </a:rPr>
              <a:t>Every year we hold Grandparent’s Day. One class is chosen and the grandparents are invited in to hear the children sing, play the tin whistle, share their art work and so on. There is usually a guest grandparent who shares experiences with the children and a cup of tea afterwards. It is a lovely occasion and both children and grandparents usually look forward to it and enjoy it immensely. </a:t>
            </a:r>
            <a:endParaRPr sz="1400">
              <a:latin typeface="Arial"/>
              <a:ea typeface="Arial"/>
              <a:cs typeface="Arial"/>
              <a:sym typeface="Arial"/>
            </a:endParaRPr>
          </a:p>
          <a:p>
            <a:pPr lvl="0">
              <a:defRPr sz="1800"/>
            </a:pPr>
            <a:endParaRPr sz="1400">
              <a:latin typeface="Arial"/>
              <a:ea typeface="Arial"/>
              <a:cs typeface="Arial"/>
              <a:sym typeface="Arial"/>
            </a:endParaRPr>
          </a:p>
          <a:p>
            <a:pPr lvl="0">
              <a:defRPr sz="1800"/>
            </a:pPr>
            <a:endParaRPr sz="1400">
              <a:latin typeface="Arial"/>
              <a:ea typeface="Arial"/>
              <a:cs typeface="Arial"/>
              <a:sym typeface="Arial"/>
            </a:endParaRPr>
          </a:p>
          <a:p>
            <a:pPr lvl="0">
              <a:defRPr sz="1800"/>
            </a:pPr>
            <a:endParaRPr sz="1400">
              <a:latin typeface="Arial"/>
              <a:ea typeface="Arial"/>
              <a:cs typeface="Arial"/>
              <a:sym typeface="Arial"/>
            </a:endParaRPr>
          </a:p>
        </p:txBody>
      </p:sp>
      <p:pic>
        <p:nvPicPr>
          <p:cNvPr id="181" name="image38.jpg"/>
          <p:cNvPicPr/>
          <p:nvPr/>
        </p:nvPicPr>
        <p:blipFill>
          <a:blip r:embed="rId2">
            <a:extLst/>
          </a:blip>
          <a:stretch>
            <a:fillRect/>
          </a:stretch>
        </p:blipFill>
        <p:spPr>
          <a:xfrm>
            <a:off x="509152" y="3196358"/>
            <a:ext cx="4073239" cy="1760104"/>
          </a:xfrm>
          <a:prstGeom prst="rect">
            <a:avLst/>
          </a:prstGeom>
          <a:ln w="12700">
            <a:miter lim="400000"/>
          </a:ln>
        </p:spPr>
      </p:pic>
      <p:pic>
        <p:nvPicPr>
          <p:cNvPr id="182" name="image39.jpg"/>
          <p:cNvPicPr/>
          <p:nvPr/>
        </p:nvPicPr>
        <p:blipFill>
          <a:blip r:embed="rId3">
            <a:extLst/>
          </a:blip>
          <a:stretch>
            <a:fillRect/>
          </a:stretch>
        </p:blipFill>
        <p:spPr>
          <a:xfrm rot="5400000">
            <a:off x="5017196" y="3083672"/>
            <a:ext cx="1760104" cy="1985480"/>
          </a:xfrm>
          <a:prstGeom prst="rect">
            <a:avLst/>
          </a:prstGeom>
          <a:ln w="12700">
            <a:miter lim="400000"/>
          </a:ln>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5B9BD5"/>
        </a:solidFill>
      </p:bgPr>
    </p:bg>
    <p:spTree>
      <p:nvGrpSpPr>
        <p:cNvPr id="1" name=""/>
        <p:cNvGrpSpPr/>
        <p:nvPr/>
      </p:nvGrpSpPr>
      <p:grpSpPr>
        <a:xfrm>
          <a:off x="0" y="0"/>
          <a:ext cx="0" cy="0"/>
          <a:chOff x="0" y="0"/>
          <a:chExt cx="0" cy="0"/>
        </a:xfrm>
      </p:grpSpPr>
      <p:sp>
        <p:nvSpPr>
          <p:cNvPr id="184" name="Shape 184"/>
          <p:cNvSpPr/>
          <p:nvPr/>
        </p:nvSpPr>
        <p:spPr>
          <a:xfrm>
            <a:off x="342899" y="363681"/>
            <a:ext cx="8437420" cy="2474055"/>
          </a:xfrm>
          <a:prstGeom prst="rect">
            <a:avLst/>
          </a:prstGeom>
          <a:solidFill>
            <a:srgbClr val="FFD966"/>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defRPr sz="1800"/>
            </a:pPr>
            <a:r>
              <a:rPr b="1" sz="2800">
                <a:ln w="12699">
                  <a:solidFill>
                    <a:srgbClr val="5B9BD5"/>
                  </a:solidFill>
                </a:ln>
                <a:solidFill>
                  <a:srgbClr val="9DC3E6"/>
                </a:solidFill>
                <a:effectLst>
                  <a:outerShdw sx="100000" sy="100000" kx="0" ky="0" algn="b" rotWithShape="0" blurRad="12700" dist="38100" dir="2640000">
                    <a:srgbClr val="5B9BD5"/>
                  </a:outerShdw>
                </a:effectLst>
                <a:latin typeface="Arial"/>
                <a:ea typeface="Arial"/>
                <a:cs typeface="Arial"/>
                <a:sym typeface="Arial"/>
              </a:rPr>
              <a:t>Special Events </a:t>
            </a:r>
            <a:endParaRPr sz="1400">
              <a:latin typeface="Arial"/>
              <a:ea typeface="Arial"/>
              <a:cs typeface="Arial"/>
              <a:sym typeface="Arial"/>
            </a:endParaRPr>
          </a:p>
          <a:p>
            <a:pPr lvl="0">
              <a:defRPr sz="1800"/>
            </a:pPr>
            <a:endParaRPr sz="1400">
              <a:latin typeface="Arial"/>
              <a:ea typeface="Arial"/>
              <a:cs typeface="Arial"/>
              <a:sym typeface="Arial"/>
            </a:endParaRPr>
          </a:p>
          <a:p>
            <a:pPr lvl="0">
              <a:defRPr sz="1800"/>
            </a:pPr>
            <a:r>
              <a:rPr b="1" sz="1200">
                <a:latin typeface="Arial"/>
                <a:ea typeface="Arial"/>
                <a:cs typeface="Arial"/>
                <a:sym typeface="Arial"/>
              </a:rPr>
              <a:t>To celebrate Halloween, we wear our costumes and hold a Bring and Buy Sale. This year the costumes were very imaginative. All the pupils and parents bake cakes and treats and it’s always a great success. Over the last two years, we have donated over € 1,000 of the funds raised towards the new Astro Turf Pitch.  </a:t>
            </a:r>
            <a:endParaRPr sz="1400">
              <a:latin typeface="Arial"/>
              <a:ea typeface="Arial"/>
              <a:cs typeface="Arial"/>
              <a:sym typeface="Arial"/>
            </a:endParaRPr>
          </a:p>
          <a:p>
            <a:pPr lvl="0">
              <a:defRPr sz="1800"/>
            </a:pPr>
            <a:endParaRPr b="1" sz="1200">
              <a:latin typeface="Arial"/>
              <a:ea typeface="Arial"/>
              <a:cs typeface="Arial"/>
              <a:sym typeface="Arial"/>
            </a:endParaRPr>
          </a:p>
          <a:p>
            <a:pPr lvl="0">
              <a:defRPr sz="1800"/>
            </a:pPr>
            <a:r>
              <a:rPr b="1" sz="1200">
                <a:latin typeface="Arial"/>
                <a:ea typeface="Arial"/>
                <a:cs typeface="Arial"/>
                <a:sym typeface="Arial"/>
              </a:rPr>
              <a:t>We also hold a Christmas Recital in the church every year. This is a very special evening, where the children get the opportunity to sing seasonal favourites and play the tin whistle. This year, we also took part in a concert to celebrate the Ardagh Chalice 150 Anniversary celebrations.</a:t>
            </a:r>
            <a:endParaRPr sz="1400">
              <a:latin typeface="Arial"/>
              <a:ea typeface="Arial"/>
              <a:cs typeface="Arial"/>
              <a:sym typeface="Arial"/>
            </a:endParaRPr>
          </a:p>
          <a:p>
            <a:pPr lvl="0">
              <a:defRPr sz="1800"/>
            </a:pPr>
            <a:endParaRPr b="1" sz="1200">
              <a:latin typeface="Arial"/>
              <a:ea typeface="Arial"/>
              <a:cs typeface="Arial"/>
              <a:sym typeface="Arial"/>
            </a:endParaRPr>
          </a:p>
          <a:p>
            <a:pPr lvl="0">
              <a:defRPr sz="1800"/>
            </a:pPr>
            <a:r>
              <a:rPr b="1" sz="1200">
                <a:latin typeface="Arial"/>
                <a:ea typeface="Arial"/>
                <a:cs typeface="Arial"/>
                <a:sym typeface="Arial"/>
              </a:rPr>
              <a:t>Every year also, West Midlands Theatre Company performs a seasonal special for children from Juniors to Fourth class in the Community hall. This is a huge hit with the children.  </a:t>
            </a:r>
          </a:p>
        </p:txBody>
      </p:sp>
      <p:pic>
        <p:nvPicPr>
          <p:cNvPr id="185" name="image40.jpg"/>
          <p:cNvPicPr/>
          <p:nvPr/>
        </p:nvPicPr>
        <p:blipFill>
          <a:blip r:embed="rId2">
            <a:extLst/>
          </a:blip>
          <a:stretch>
            <a:fillRect/>
          </a:stretch>
        </p:blipFill>
        <p:spPr>
          <a:xfrm rot="5400000">
            <a:off x="1517814" y="2946564"/>
            <a:ext cx="2163722" cy="2230152"/>
          </a:xfrm>
          <a:prstGeom prst="rect">
            <a:avLst/>
          </a:prstGeom>
          <a:ln w="12700">
            <a:miter lim="400000"/>
          </a:ln>
        </p:spPr>
      </p:pic>
      <p:pic>
        <p:nvPicPr>
          <p:cNvPr id="186" name="image41.jpg"/>
          <p:cNvPicPr/>
          <p:nvPr/>
        </p:nvPicPr>
        <p:blipFill>
          <a:blip r:embed="rId3">
            <a:extLst/>
          </a:blip>
          <a:stretch>
            <a:fillRect/>
          </a:stretch>
        </p:blipFill>
        <p:spPr>
          <a:xfrm>
            <a:off x="4388856" y="2951018"/>
            <a:ext cx="3200401" cy="2192482"/>
          </a:xfrm>
          <a:prstGeom prst="rect">
            <a:avLst/>
          </a:prstGeom>
          <a:ln w="12700">
            <a:miter lim="400000"/>
          </a:ln>
        </p:spPr>
      </p:pic>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8CBAD"/>
        </a:solidFill>
      </p:bgPr>
    </p:bg>
    <p:spTree>
      <p:nvGrpSpPr>
        <p:cNvPr id="1" name=""/>
        <p:cNvGrpSpPr/>
        <p:nvPr/>
      </p:nvGrpSpPr>
      <p:grpSpPr>
        <a:xfrm>
          <a:off x="0" y="0"/>
          <a:ext cx="0" cy="0"/>
          <a:chOff x="0" y="0"/>
          <a:chExt cx="0" cy="0"/>
        </a:xfrm>
      </p:grpSpPr>
      <p:pic>
        <p:nvPicPr>
          <p:cNvPr id="188" name="image42.jpg"/>
          <p:cNvPicPr/>
          <p:nvPr/>
        </p:nvPicPr>
        <p:blipFill>
          <a:blip r:embed="rId2">
            <a:extLst/>
          </a:blip>
          <a:stretch>
            <a:fillRect/>
          </a:stretch>
        </p:blipFill>
        <p:spPr>
          <a:xfrm>
            <a:off x="164956" y="2899064"/>
            <a:ext cx="2380818" cy="2244437"/>
          </a:xfrm>
          <a:prstGeom prst="rect">
            <a:avLst/>
          </a:prstGeom>
          <a:ln w="12700">
            <a:miter lim="400000"/>
          </a:ln>
        </p:spPr>
      </p:pic>
      <p:pic>
        <p:nvPicPr>
          <p:cNvPr id="189" name="image43.jpg"/>
          <p:cNvPicPr/>
          <p:nvPr/>
        </p:nvPicPr>
        <p:blipFill>
          <a:blip r:embed="rId3">
            <a:extLst/>
          </a:blip>
          <a:stretch>
            <a:fillRect/>
          </a:stretch>
        </p:blipFill>
        <p:spPr>
          <a:xfrm>
            <a:off x="3013363" y="2899063"/>
            <a:ext cx="2587335" cy="2171700"/>
          </a:xfrm>
          <a:prstGeom prst="rect">
            <a:avLst/>
          </a:prstGeom>
          <a:ln w="12700">
            <a:miter lim="400000"/>
          </a:ln>
        </p:spPr>
      </p:pic>
      <p:pic>
        <p:nvPicPr>
          <p:cNvPr id="190" name="image44.jpg"/>
          <p:cNvPicPr/>
          <p:nvPr/>
        </p:nvPicPr>
        <p:blipFill>
          <a:blip r:embed="rId4">
            <a:extLst/>
          </a:blip>
          <a:stretch>
            <a:fillRect/>
          </a:stretch>
        </p:blipFill>
        <p:spPr>
          <a:xfrm>
            <a:off x="5861770" y="2899063"/>
            <a:ext cx="2326265" cy="2171699"/>
          </a:xfrm>
          <a:prstGeom prst="rect">
            <a:avLst/>
          </a:prstGeom>
          <a:ln w="12700">
            <a:miter lim="400000"/>
          </a:ln>
        </p:spPr>
      </p:pic>
      <p:sp>
        <p:nvSpPr>
          <p:cNvPr id="191" name="Shape 191"/>
          <p:cNvSpPr/>
          <p:nvPr/>
        </p:nvSpPr>
        <p:spPr>
          <a:xfrm>
            <a:off x="426027" y="124690"/>
            <a:ext cx="8104910" cy="27120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defRPr sz="1800"/>
            </a:pPr>
            <a:r>
              <a:rPr b="1" sz="2000">
                <a:latin typeface="Arial"/>
                <a:ea typeface="Arial"/>
                <a:cs typeface="Arial"/>
                <a:sym typeface="Arial"/>
              </a:rPr>
              <a:t>Child Wellbeing</a:t>
            </a:r>
            <a:endParaRPr sz="1400">
              <a:latin typeface="Arial"/>
              <a:ea typeface="Arial"/>
              <a:cs typeface="Arial"/>
              <a:sym typeface="Arial"/>
            </a:endParaRPr>
          </a:p>
          <a:p>
            <a:pPr lvl="0" algn="ctr">
              <a:defRPr sz="1800"/>
            </a:pPr>
            <a:endParaRPr b="1" sz="2000">
              <a:latin typeface="Arial"/>
              <a:ea typeface="Arial"/>
              <a:cs typeface="Arial"/>
              <a:sym typeface="Arial"/>
            </a:endParaRPr>
          </a:p>
          <a:p>
            <a:pPr lvl="0">
              <a:defRPr sz="1800"/>
            </a:pPr>
            <a:r>
              <a:rPr sz="2000">
                <a:latin typeface="Arial"/>
                <a:ea typeface="Arial"/>
                <a:cs typeface="Arial"/>
                <a:sym typeface="Arial"/>
              </a:rPr>
              <a:t>There is a big emphasis on pupil wellbeing in our school.  To promote self esteem and a positive educational environment, teachers in our school have completed a number of programmes to help them. Junior and Senior Infants are being taught the Zippy’s Friends Programme. All classes will be taught Friends For Life and next year it is hoped to roll out the Incredible Years Programme starting with the junior classes.</a:t>
            </a:r>
            <a:endParaRPr sz="2000">
              <a:latin typeface="Arial"/>
              <a:ea typeface="Arial"/>
              <a:cs typeface="Arial"/>
              <a:sym typeface="Arial"/>
            </a:endParaRPr>
          </a:p>
          <a:p>
            <a:pPr lvl="0" algn="ctr">
              <a:defRPr sz="1800"/>
            </a:pPr>
            <a:r>
              <a:rPr sz="2000">
                <a:latin typeface="Arial"/>
                <a:ea typeface="Arial"/>
                <a:cs typeface="Arial"/>
                <a:sym typeface="Arial"/>
              </a:rPr>
              <a:t> </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95" name="Group 195"/>
          <p:cNvGrpSpPr/>
          <p:nvPr/>
        </p:nvGrpSpPr>
        <p:grpSpPr>
          <a:xfrm>
            <a:off x="229498" y="1103574"/>
            <a:ext cx="8685002" cy="3812101"/>
            <a:chOff x="0" y="0"/>
            <a:chExt cx="8685000" cy="3812099"/>
          </a:xfrm>
        </p:grpSpPr>
        <p:sp>
          <p:nvSpPr>
            <p:cNvPr id="193" name="Shape 193"/>
            <p:cNvSpPr/>
            <p:nvPr/>
          </p:nvSpPr>
          <p:spPr>
            <a:xfrm>
              <a:off x="-1" y="-1"/>
              <a:ext cx="8685002" cy="3812101"/>
            </a:xfrm>
            <a:prstGeom prst="rect">
              <a:avLst/>
            </a:prstGeom>
            <a:solidFill>
              <a:srgbClr val="FFFF00"/>
            </a:solidFill>
            <a:ln w="25400" cap="flat">
              <a:solidFill>
                <a:srgbClr val="000000"/>
              </a:solidFill>
              <a:prstDash val="solid"/>
              <a:bevel/>
            </a:ln>
            <a:effectLst/>
          </p:spPr>
          <p:txBody>
            <a:bodyPr wrap="square" lIns="0" tIns="0" rIns="0" bIns="0" numCol="1" anchor="t">
              <a:noAutofit/>
            </a:bodyPr>
            <a:lstStyle/>
            <a:p>
              <a:pPr lvl="0">
                <a:defRPr sz="1900"/>
              </a:pPr>
            </a:p>
          </p:txBody>
        </p:sp>
        <p:sp>
          <p:nvSpPr>
            <p:cNvPr id="194" name="Shape 194"/>
            <p:cNvSpPr/>
            <p:nvPr/>
          </p:nvSpPr>
          <p:spPr>
            <a:xfrm>
              <a:off x="-1" y="-1"/>
              <a:ext cx="8685002" cy="33070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p>
              <a:pPr lvl="0">
                <a:defRPr sz="1800"/>
              </a:pPr>
              <a:r>
                <a:rPr sz="2400"/>
                <a:t>Website</a:t>
              </a:r>
              <a:r>
                <a:rPr sz="1900"/>
                <a:t>: </a:t>
              </a:r>
              <a:r>
                <a:rPr sz="1900">
                  <a:hlinkClick r:id="rId2" invalidUrl="" action="" tgtFrame="" tooltip="" history="1" highlightClick="0" endSnd="0"/>
                </a:rPr>
                <a:t>https://www.stmoluasns.ie/</a:t>
              </a:r>
              <a:endParaRPr sz="1900"/>
            </a:p>
            <a:p>
              <a:pPr lvl="0">
                <a:defRPr sz="1800"/>
              </a:pPr>
              <a:r>
                <a:rPr sz="1500">
                  <a:solidFill>
                    <a:srgbClr val="FF0000"/>
                  </a:solidFill>
                </a:rPr>
                <a:t>Winner of Scoilnet’s Star Award – As published in </a:t>
              </a:r>
              <a:endParaRPr sz="1500">
                <a:solidFill>
                  <a:srgbClr val="FF0000"/>
                </a:solidFill>
              </a:endParaRPr>
            </a:p>
            <a:p>
              <a:pPr lvl="0">
                <a:defRPr sz="1800"/>
              </a:pPr>
              <a:r>
                <a:rPr sz="1500">
                  <a:solidFill>
                    <a:srgbClr val="FF0000"/>
                  </a:solidFill>
                </a:rPr>
                <a:t>INTO’s monthly magazine in September 2018</a:t>
              </a:r>
              <a:endParaRPr sz="1500">
                <a:solidFill>
                  <a:srgbClr val="FF0000"/>
                </a:solidFill>
              </a:endParaRPr>
            </a:p>
            <a:p>
              <a:pPr lvl="0">
                <a:defRPr sz="1800"/>
              </a:pPr>
              <a:endParaRPr sz="1900"/>
            </a:p>
            <a:p>
              <a:pPr lvl="0">
                <a:defRPr sz="1800"/>
              </a:pPr>
              <a:r>
                <a:rPr sz="2400"/>
                <a:t>Twitter</a:t>
              </a:r>
              <a:r>
                <a:rPr sz="1900"/>
                <a:t>: @st_ns</a:t>
              </a:r>
              <a:endParaRPr sz="1900"/>
            </a:p>
            <a:p>
              <a:pPr lvl="0">
                <a:defRPr sz="1800"/>
              </a:pPr>
              <a:endParaRPr sz="1500"/>
            </a:p>
            <a:p>
              <a:pPr lvl="0">
                <a:defRPr sz="1800"/>
              </a:pPr>
              <a:endParaRPr sz="1900"/>
            </a:p>
            <a:p>
              <a:pPr lvl="0">
                <a:defRPr sz="1800"/>
              </a:pPr>
              <a:r>
                <a:rPr sz="2400"/>
                <a:t>Email</a:t>
              </a:r>
              <a:r>
                <a:rPr sz="1900"/>
                <a:t>: </a:t>
              </a:r>
              <a:r>
                <a:rPr sz="1900">
                  <a:hlinkClick r:id="rId3" invalidUrl="" action="" tgtFrame="" tooltip="" history="1" highlightClick="0" endSnd="0"/>
                </a:rPr>
                <a:t>office@stmoluasns.scoilnet.ie</a:t>
              </a:r>
              <a:endParaRPr sz="1900"/>
            </a:p>
            <a:p>
              <a:pPr lvl="0">
                <a:defRPr sz="1800"/>
              </a:pPr>
              <a:endParaRPr sz="1500"/>
            </a:p>
            <a:p>
              <a:pPr lvl="0">
                <a:defRPr sz="1800"/>
              </a:pPr>
              <a:endParaRPr sz="1900"/>
            </a:p>
            <a:p>
              <a:pPr lvl="0">
                <a:defRPr sz="1800"/>
              </a:pPr>
              <a:r>
                <a:rPr sz="2400"/>
                <a:t>Phone</a:t>
              </a:r>
              <a:r>
                <a:rPr sz="1900"/>
                <a:t>:</a:t>
              </a:r>
              <a:r>
                <a:rPr sz="1600"/>
                <a:t> </a:t>
              </a:r>
              <a:r>
                <a:rPr sz="1900"/>
                <a:t>069-76353</a:t>
              </a:r>
            </a:p>
          </p:txBody>
        </p:sp>
      </p:grpSp>
      <p:grpSp>
        <p:nvGrpSpPr>
          <p:cNvPr id="198" name="Group 198"/>
          <p:cNvGrpSpPr/>
          <p:nvPr/>
        </p:nvGrpSpPr>
        <p:grpSpPr>
          <a:xfrm>
            <a:off x="32849" y="0"/>
            <a:ext cx="9078302" cy="902399"/>
            <a:chOff x="0" y="0"/>
            <a:chExt cx="9078300" cy="902398"/>
          </a:xfrm>
        </p:grpSpPr>
        <p:sp>
          <p:nvSpPr>
            <p:cNvPr id="196" name="Shape 196"/>
            <p:cNvSpPr/>
            <p:nvPr/>
          </p:nvSpPr>
          <p:spPr>
            <a:xfrm>
              <a:off x="-1" y="0"/>
              <a:ext cx="9078302" cy="902399"/>
            </a:xfrm>
            <a:prstGeom prst="rect">
              <a:avLst/>
            </a:prstGeom>
            <a:noFill/>
            <a:ln w="76200" cap="flat">
              <a:solidFill>
                <a:srgbClr val="000000"/>
              </a:solidFill>
              <a:prstDash val="solid"/>
              <a:round/>
            </a:ln>
            <a:effectLst/>
          </p:spPr>
          <p:txBody>
            <a:bodyPr wrap="square" lIns="0" tIns="0" rIns="0" bIns="0" numCol="1" anchor="ctr">
              <a:noAutofit/>
            </a:bodyPr>
            <a:lstStyle/>
            <a:p>
              <a:pPr lvl="0" algn="ctr">
                <a:defRPr b="1" sz="3200">
                  <a:latin typeface="Arial"/>
                  <a:ea typeface="Arial"/>
                  <a:cs typeface="Arial"/>
                  <a:sym typeface="Arial"/>
                </a:defRPr>
              </a:pPr>
            </a:p>
          </p:txBody>
        </p:sp>
        <p:sp>
          <p:nvSpPr>
            <p:cNvPr id="197" name="Shape 197"/>
            <p:cNvSpPr/>
            <p:nvPr/>
          </p:nvSpPr>
          <p:spPr>
            <a:xfrm>
              <a:off x="-1" y="131472"/>
              <a:ext cx="9078302" cy="6394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b="1" sz="3200">
                  <a:latin typeface="Arial"/>
                  <a:ea typeface="Arial"/>
                  <a:cs typeface="Arial"/>
                  <a:sym typeface="Arial"/>
                </a:defRPr>
              </a:lvl1pPr>
            </a:lstStyle>
            <a:p>
              <a:pPr lvl="0">
                <a:defRPr b="0" sz="1800"/>
              </a:pPr>
              <a:r>
                <a:rPr b="1" sz="3200"/>
                <a:t>Keeping up with St. Molua’s N.S</a:t>
              </a:r>
            </a:p>
          </p:txBody>
        </p:sp>
      </p:grpSp>
      <p:pic>
        <p:nvPicPr>
          <p:cNvPr id="199" name="image45.jpg"/>
          <p:cNvPicPr/>
          <p:nvPr/>
        </p:nvPicPr>
        <p:blipFill>
          <a:blip r:embed="rId4">
            <a:extLst/>
          </a:blip>
          <a:stretch>
            <a:fillRect/>
          </a:stretch>
        </p:blipFill>
        <p:spPr>
          <a:xfrm>
            <a:off x="5489075" y="1415438"/>
            <a:ext cx="3336024" cy="3188375"/>
          </a:xfrm>
          <a:prstGeom prst="rect">
            <a:avLst/>
          </a:prstGeom>
          <a:ln w="12700">
            <a:miter lim="400000"/>
          </a:ln>
        </p:spPr>
      </p:pic>
      <p:sp>
        <p:nvSpPr>
          <p:cNvPr id="200" name="Shape 200"/>
          <p:cNvSpPr/>
          <p:nvPr/>
        </p:nvSpPr>
        <p:spPr>
          <a:xfrm flipH="1">
            <a:off x="5297644" y="1103583"/>
            <a:ext cx="1" cy="3812101"/>
          </a:xfrm>
          <a:prstGeom prst="line">
            <a:avLst/>
          </a:prstGeom>
          <a:ln w="38100">
            <a:solidFill>
              <a:srgbClr val="44546A"/>
            </a:solidFill>
            <a:round/>
          </a:ln>
        </p:spPr>
        <p:txBody>
          <a:bodyPr lIns="0" tIns="0" rIns="0" bIns="0"/>
          <a:lstStyle/>
          <a:p>
            <a:pPr lvl="0" defTabSz="457200">
              <a:defRPr sz="1200">
                <a:latin typeface="+mn-lt"/>
                <a:ea typeface="+mn-ea"/>
                <a:cs typeface="+mn-cs"/>
                <a:sym typeface="Helvetica"/>
              </a:defRPr>
            </a:pPr>
          </a:p>
        </p:txBody>
      </p:sp>
      <p:pic>
        <p:nvPicPr>
          <p:cNvPr id="201" name="image46.jpg"/>
          <p:cNvPicPr/>
          <p:nvPr/>
        </p:nvPicPr>
        <p:blipFill>
          <a:blip r:embed="rId5">
            <a:extLst/>
          </a:blip>
          <a:stretch>
            <a:fillRect/>
          </a:stretch>
        </p:blipFill>
        <p:spPr>
          <a:xfrm flipH="1">
            <a:off x="2377711" y="2113101"/>
            <a:ext cx="648577" cy="520844"/>
          </a:xfrm>
          <a:prstGeom prst="rect">
            <a:avLst/>
          </a:prstGeom>
          <a:ln w="12700">
            <a:miter lim="400000"/>
          </a:ln>
        </p:spPr>
      </p:pic>
      <p:pic>
        <p:nvPicPr>
          <p:cNvPr id="202" name="image47.jpg"/>
          <p:cNvPicPr/>
          <p:nvPr/>
        </p:nvPicPr>
        <p:blipFill>
          <a:blip r:embed="rId6">
            <a:extLst/>
          </a:blip>
          <a:stretch>
            <a:fillRect/>
          </a:stretch>
        </p:blipFill>
        <p:spPr>
          <a:xfrm>
            <a:off x="2707723" y="3844649"/>
            <a:ext cx="648601" cy="520852"/>
          </a:xfrm>
          <a:prstGeom prst="rect">
            <a:avLst/>
          </a:prstGeom>
          <a:ln w="12700">
            <a:miter lim="400000"/>
          </a:ln>
        </p:spPr>
      </p:pic>
      <p:pic>
        <p:nvPicPr>
          <p:cNvPr id="203" name="image48.jpg"/>
          <p:cNvPicPr/>
          <p:nvPr/>
        </p:nvPicPr>
        <p:blipFill>
          <a:blip r:embed="rId7">
            <a:extLst/>
          </a:blip>
          <a:stretch>
            <a:fillRect/>
          </a:stretch>
        </p:blipFill>
        <p:spPr>
          <a:xfrm>
            <a:off x="4490425" y="2913926"/>
            <a:ext cx="648602" cy="438526"/>
          </a:xfrm>
          <a:prstGeom prst="rect">
            <a:avLst/>
          </a:prstGeom>
          <a:ln w="12700">
            <a:miter lim="400000"/>
          </a:ln>
        </p:spPr>
      </p:pic>
      <p:pic>
        <p:nvPicPr>
          <p:cNvPr id="204" name="image49.jpg"/>
          <p:cNvPicPr/>
          <p:nvPr/>
        </p:nvPicPr>
        <p:blipFill>
          <a:blip r:embed="rId8">
            <a:extLst/>
          </a:blip>
          <a:stretch>
            <a:fillRect/>
          </a:stretch>
        </p:blipFill>
        <p:spPr>
          <a:xfrm>
            <a:off x="4490423" y="1206749"/>
            <a:ext cx="716050" cy="721025"/>
          </a:xfrm>
          <a:prstGeom prst="rect">
            <a:avLst/>
          </a:prstGeom>
          <a:ln w="12700">
            <a:miter lim="400000"/>
          </a:ln>
        </p:spPr>
      </p:pic>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Shape 206"/>
          <p:cNvSpPr/>
          <p:nvPr>
            <p:ph type="title"/>
          </p:nvPr>
        </p:nvSpPr>
        <p:spPr>
          <a:xfrm>
            <a:off x="0" y="-1"/>
            <a:ext cx="9144000" cy="1268018"/>
          </a:xfrm>
          <a:prstGeom prst="rect">
            <a:avLst/>
          </a:prstGeom>
          <a:solidFill>
            <a:srgbClr val="FFFF00"/>
          </a:solidFill>
          <a:ln w="25400">
            <a:solidFill>
              <a:srgbClr val="5B9BD5"/>
            </a:solidFill>
            <a:bevel/>
          </a:ln>
        </p:spPr>
        <p:txBody>
          <a:bodyPr lIns="0" tIns="0" rIns="0" bIns="0"/>
          <a:lstStyle>
            <a:lvl1pPr algn="ctr">
              <a:defRPr b="1" sz="4400">
                <a:latin typeface="Calibri"/>
                <a:ea typeface="Calibri"/>
                <a:cs typeface="Calibri"/>
                <a:sym typeface="Calibri"/>
              </a:defRPr>
            </a:lvl1pPr>
          </a:lstStyle>
          <a:p>
            <a:pPr lvl="0">
              <a:defRPr b="0" sz="1800"/>
            </a:pPr>
            <a:r>
              <a:rPr b="1" sz="4400"/>
              <a:t>Thank You</a:t>
            </a:r>
          </a:p>
        </p:txBody>
      </p:sp>
      <p:sp>
        <p:nvSpPr>
          <p:cNvPr id="207" name="Shape 207"/>
          <p:cNvSpPr/>
          <p:nvPr>
            <p:ph type="body" idx="1"/>
          </p:nvPr>
        </p:nvSpPr>
        <p:spPr>
          <a:xfrm>
            <a:off x="0" y="1268016"/>
            <a:ext cx="9144000" cy="3875484"/>
          </a:xfrm>
          <a:prstGeom prst="rect">
            <a:avLst/>
          </a:prstGeom>
          <a:solidFill>
            <a:srgbClr val="4472C4"/>
          </a:solidFill>
        </p:spPr>
        <p:txBody>
          <a:bodyPr lIns="0" tIns="0" rIns="0" bIns="0"/>
          <a:lstStyle/>
          <a:p>
            <a:pPr lvl="0" marL="261257" indent="-261257">
              <a:buFont typeface="Wingdings"/>
              <a:buChar char="❖"/>
              <a:defRPr sz="1800"/>
            </a:pPr>
            <a:r>
              <a:rPr sz="3200"/>
              <a:t> Thanks for coming to visit our school today.</a:t>
            </a:r>
            <a:endParaRPr sz="3200"/>
          </a:p>
          <a:p>
            <a:pPr lvl="0" marL="261257" indent="-261257">
              <a:buFont typeface="Wingdings"/>
              <a:buChar char="❖"/>
              <a:defRPr sz="1800"/>
            </a:pPr>
            <a:r>
              <a:rPr sz="3200"/>
              <a:t>We hope we have given you an overview of all the activities in our school.</a:t>
            </a:r>
            <a:endParaRPr sz="3200"/>
          </a:p>
          <a:p>
            <a:pPr lvl="0" marL="261257" indent="-261257">
              <a:buFont typeface="Wingdings"/>
              <a:buChar char="❖"/>
              <a:defRPr sz="1800"/>
            </a:pPr>
            <a:r>
              <a:rPr sz="3200"/>
              <a:t>We are very proud of our school and hope this came across in our presentation.</a:t>
            </a:r>
            <a:endParaRPr sz="3200"/>
          </a:p>
          <a:p>
            <a:pPr lvl="0" marL="261257" indent="-261257">
              <a:buFont typeface="Wingdings"/>
              <a:buChar char="❖"/>
              <a:defRPr sz="1800"/>
            </a:pPr>
            <a:r>
              <a:rPr sz="3200"/>
              <a:t>We hope your child will be happy here and enjoy all our school has to offer.</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9" name="image50.jpg"/>
          <p:cNvPicPr/>
          <p:nvPr/>
        </p:nvPicPr>
        <p:blipFill>
          <a:blip r:embed="rId2">
            <a:extLst/>
          </a:blip>
          <a:stretch>
            <a:fillRect/>
          </a:stretch>
        </p:blipFill>
        <p:spPr>
          <a:xfrm>
            <a:off x="5879031" y="2555434"/>
            <a:ext cx="3264975" cy="2511500"/>
          </a:xfrm>
          <a:prstGeom prst="rect">
            <a:avLst/>
          </a:prstGeom>
          <a:ln w="12700">
            <a:miter lim="400000"/>
          </a:ln>
        </p:spPr>
      </p:pic>
      <p:grpSp>
        <p:nvGrpSpPr>
          <p:cNvPr id="212" name="Group 212"/>
          <p:cNvGrpSpPr/>
          <p:nvPr/>
        </p:nvGrpSpPr>
        <p:grpSpPr>
          <a:xfrm>
            <a:off x="0" y="-1"/>
            <a:ext cx="9144000" cy="1017302"/>
            <a:chOff x="0" y="0"/>
            <a:chExt cx="9144000" cy="1017300"/>
          </a:xfrm>
        </p:grpSpPr>
        <p:sp>
          <p:nvSpPr>
            <p:cNvPr id="210" name="Shape 210"/>
            <p:cNvSpPr/>
            <p:nvPr/>
          </p:nvSpPr>
          <p:spPr>
            <a:xfrm>
              <a:off x="0" y="-1"/>
              <a:ext cx="9144000" cy="1017302"/>
            </a:xfrm>
            <a:prstGeom prst="rect">
              <a:avLst/>
            </a:prstGeom>
            <a:solidFill>
              <a:srgbClr val="D9EAD3"/>
            </a:solidFill>
            <a:ln w="12700" cap="flat">
              <a:noFill/>
              <a:miter lim="400000"/>
            </a:ln>
            <a:effectLst/>
          </p:spPr>
          <p:txBody>
            <a:bodyPr wrap="square" lIns="0" tIns="0" rIns="0" bIns="0" numCol="1" anchor="t">
              <a:noAutofit/>
            </a:bodyPr>
            <a:lstStyle/>
            <a:p>
              <a:pPr lvl="0">
                <a:defRPr sz="4600">
                  <a:latin typeface="Arial"/>
                  <a:ea typeface="Arial"/>
                  <a:cs typeface="Arial"/>
                  <a:sym typeface="Arial"/>
                </a:defRPr>
              </a:pPr>
            </a:p>
          </p:txBody>
        </p:sp>
        <p:sp>
          <p:nvSpPr>
            <p:cNvPr id="211" name="Shape 211"/>
            <p:cNvSpPr/>
            <p:nvPr/>
          </p:nvSpPr>
          <p:spPr>
            <a:xfrm>
              <a:off x="0" y="-1"/>
              <a:ext cx="9144000" cy="849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lvl1pPr>
                <a:defRPr sz="4600">
                  <a:latin typeface="Arial"/>
                  <a:ea typeface="Arial"/>
                  <a:cs typeface="Arial"/>
                  <a:sym typeface="Arial"/>
                </a:defRPr>
              </a:lvl1pPr>
            </a:lstStyle>
            <a:p>
              <a:pPr lvl="0">
                <a:defRPr sz="1800"/>
              </a:pPr>
              <a:r>
                <a:rPr sz="4600"/>
                <a:t>Did you enjoy our presentation?</a:t>
              </a:r>
            </a:p>
          </p:txBody>
        </p:sp>
      </p:grpSp>
      <p:sp>
        <p:nvSpPr>
          <p:cNvPr id="213" name="Shape 213"/>
          <p:cNvSpPr/>
          <p:nvPr/>
        </p:nvSpPr>
        <p:spPr>
          <a:xfrm>
            <a:off x="0" y="1017300"/>
            <a:ext cx="9144000" cy="4126201"/>
          </a:xfrm>
          <a:prstGeom prst="rect">
            <a:avLst/>
          </a:prstGeom>
          <a:solidFill>
            <a:srgbClr val="45818E"/>
          </a:solidFill>
          <a:ln w="12700">
            <a:miter lim="400000"/>
          </a:ln>
        </p:spPr>
        <p:txBody>
          <a:bodyPr lIns="0" tIns="0" rIns="0" bIns="0"/>
          <a:lstStyle/>
          <a:p>
            <a:pPr lvl="0">
              <a:defRPr>
                <a:latin typeface="Arial"/>
                <a:ea typeface="Arial"/>
                <a:cs typeface="Arial"/>
                <a:sym typeface="Arial"/>
              </a:defRPr>
            </a:pPr>
          </a:p>
        </p:txBody>
      </p:sp>
      <p:pic>
        <p:nvPicPr>
          <p:cNvPr id="214" name="image51.jpg"/>
          <p:cNvPicPr/>
          <p:nvPr/>
        </p:nvPicPr>
        <p:blipFill>
          <a:blip r:embed="rId3">
            <a:extLst/>
          </a:blip>
          <a:stretch>
            <a:fillRect/>
          </a:stretch>
        </p:blipFill>
        <p:spPr>
          <a:xfrm>
            <a:off x="0" y="2632000"/>
            <a:ext cx="3018825" cy="2511501"/>
          </a:xfrm>
          <a:prstGeom prst="rect">
            <a:avLst/>
          </a:prstGeom>
          <a:ln w="12700">
            <a:miter lim="400000"/>
          </a:ln>
        </p:spPr>
      </p:pic>
      <p:pic>
        <p:nvPicPr>
          <p:cNvPr id="215" name="image50.jpg"/>
          <p:cNvPicPr/>
          <p:nvPr/>
        </p:nvPicPr>
        <p:blipFill>
          <a:blip r:embed="rId2">
            <a:extLst/>
          </a:blip>
          <a:stretch>
            <a:fillRect/>
          </a:stretch>
        </p:blipFill>
        <p:spPr>
          <a:xfrm>
            <a:off x="5660325" y="2673025"/>
            <a:ext cx="3483675" cy="2429450"/>
          </a:xfrm>
          <a:prstGeom prst="rect">
            <a:avLst/>
          </a:prstGeom>
          <a:ln w="12700">
            <a:miter lim="400000"/>
          </a:ln>
        </p:spPr>
      </p:pic>
      <p:pic>
        <p:nvPicPr>
          <p:cNvPr id="216" name="image52.jpg"/>
          <p:cNvPicPr/>
          <p:nvPr/>
        </p:nvPicPr>
        <p:blipFill>
          <a:blip r:embed="rId4">
            <a:extLst/>
          </a:blip>
          <a:stretch>
            <a:fillRect/>
          </a:stretch>
        </p:blipFill>
        <p:spPr>
          <a:xfrm>
            <a:off x="0" y="1017300"/>
            <a:ext cx="9143997" cy="1696752"/>
          </a:xfrm>
          <a:prstGeom prst="rect">
            <a:avLst/>
          </a:prstGeom>
          <a:ln w="12700">
            <a:miter lim="400000"/>
          </a:ln>
        </p:spPr>
      </p:pic>
      <p:pic>
        <p:nvPicPr>
          <p:cNvPr id="217" name="image53.jpg"/>
          <p:cNvPicPr/>
          <p:nvPr/>
        </p:nvPicPr>
        <p:blipFill>
          <a:blip r:embed="rId5">
            <a:extLst/>
          </a:blip>
          <a:stretch>
            <a:fillRect/>
          </a:stretch>
        </p:blipFill>
        <p:spPr>
          <a:xfrm>
            <a:off x="3018825" y="2655049"/>
            <a:ext cx="2641501" cy="2511501"/>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68" name="Group 68"/>
          <p:cNvGrpSpPr/>
          <p:nvPr/>
        </p:nvGrpSpPr>
        <p:grpSpPr>
          <a:xfrm>
            <a:off x="-20782" y="0"/>
            <a:ext cx="9216901" cy="6195172"/>
            <a:chOff x="0" y="0"/>
            <a:chExt cx="9216900" cy="6195171"/>
          </a:xfrm>
        </p:grpSpPr>
        <p:sp>
          <p:nvSpPr>
            <p:cNvPr id="66" name="Shape 66"/>
            <p:cNvSpPr/>
            <p:nvPr/>
          </p:nvSpPr>
          <p:spPr>
            <a:xfrm flipH="1">
              <a:off x="0" y="0"/>
              <a:ext cx="9216901" cy="5291400"/>
            </a:xfrm>
            <a:prstGeom prst="rect">
              <a:avLst/>
            </a:prstGeom>
            <a:solidFill>
              <a:srgbClr val="6AA84F"/>
            </a:solidFill>
            <a:ln w="12700" cap="flat">
              <a:noFill/>
              <a:miter lim="400000"/>
            </a:ln>
            <a:effectLst/>
          </p:spPr>
          <p:txBody>
            <a:bodyPr wrap="square" lIns="0" tIns="0" rIns="0" bIns="0" numCol="1" anchor="t">
              <a:noAutofit/>
            </a:bodyPr>
            <a:lstStyle/>
            <a:p>
              <a:pPr lvl="0" algn="ctr">
                <a:defRPr sz="1800">
                  <a:latin typeface="Arial"/>
                  <a:ea typeface="Arial"/>
                  <a:cs typeface="Arial"/>
                  <a:sym typeface="Arial"/>
                </a:defRPr>
              </a:pPr>
            </a:p>
          </p:txBody>
        </p:sp>
        <p:sp>
          <p:nvSpPr>
            <p:cNvPr id="67" name="Shape 67"/>
            <p:cNvSpPr/>
            <p:nvPr/>
          </p:nvSpPr>
          <p:spPr>
            <a:xfrm>
              <a:off x="0" y="0"/>
              <a:ext cx="9216901" cy="61951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p>
              <a:pPr lvl="0">
                <a:defRPr sz="1800"/>
              </a:pPr>
              <a:r>
                <a:rPr sz="2400">
                  <a:solidFill>
                    <a:srgbClr val="4472C4"/>
                  </a:solidFill>
                  <a:latin typeface="Comic Sans MS"/>
                  <a:ea typeface="Comic Sans MS"/>
                  <a:cs typeface="Comic Sans MS"/>
                  <a:sym typeface="Comic Sans MS"/>
                </a:rPr>
                <a:t>                  </a:t>
              </a:r>
              <a:endParaRPr sz="2400">
                <a:solidFill>
                  <a:srgbClr val="4472C4"/>
                </a:solidFill>
                <a:latin typeface="Comic Sans MS"/>
                <a:ea typeface="Comic Sans MS"/>
                <a:cs typeface="Comic Sans MS"/>
                <a:sym typeface="Comic Sans MS"/>
              </a:endParaRPr>
            </a:p>
            <a:p>
              <a:pPr lvl="0" algn="ctr">
                <a:defRPr sz="1800"/>
              </a:pPr>
              <a:r>
                <a:rPr b="1">
                  <a:latin typeface="Comfortaa"/>
                  <a:ea typeface="Comfortaa"/>
                  <a:cs typeface="Comfortaa"/>
                  <a:sym typeface="Comfortaa"/>
                </a:rPr>
                <a:t> </a:t>
              </a:r>
              <a:r>
                <a:rPr b="1" sz="2000">
                  <a:latin typeface="Comfortaa"/>
                  <a:ea typeface="Comfortaa"/>
                  <a:cs typeface="Comfortaa"/>
                  <a:sym typeface="Comfortaa"/>
                </a:rPr>
                <a:t>Students from juniors all the way up to the 6th class in Ardagh N.S have been learning the tin whistle with Norma Twomey. Recently we had a Christmas concert in the church. It was a huge success.We practised very hard in the lead up to the concert. We are continuing  lessons every week with Norma. It is a great way for all of us to show off our talents.We really enjoy doing tin whistle lessons. We are hoping to have another concert next year.</a:t>
              </a:r>
              <a:endParaRPr b="1" sz="2000">
                <a:latin typeface="Comfortaa"/>
                <a:ea typeface="Comfortaa"/>
                <a:cs typeface="Comfortaa"/>
                <a:sym typeface="Comfortaa"/>
              </a:endParaRPr>
            </a:p>
            <a:p>
              <a:pPr lvl="0" algn="ctr">
                <a:defRPr sz="1800"/>
              </a:pPr>
              <a:endParaRPr>
                <a:latin typeface="Arial"/>
                <a:ea typeface="Arial"/>
                <a:cs typeface="Arial"/>
                <a:sym typeface="Arial"/>
              </a:endParaRPr>
            </a:p>
            <a:p>
              <a:pPr lvl="0" algn="ctr">
                <a:defRPr sz="1800"/>
              </a:pPr>
              <a:endParaRPr>
                <a:latin typeface="Arial"/>
                <a:ea typeface="Arial"/>
                <a:cs typeface="Arial"/>
                <a:sym typeface="Arial"/>
              </a:endParaRPr>
            </a:p>
            <a:p>
              <a:pPr lvl="0" algn="ctr">
                <a:defRPr sz="1800"/>
              </a:pPr>
              <a:endParaRPr>
                <a:latin typeface="Arial"/>
                <a:ea typeface="Arial"/>
                <a:cs typeface="Arial"/>
                <a:sym typeface="Arial"/>
              </a:endParaRPr>
            </a:p>
            <a:p>
              <a:pPr lvl="0" algn="ctr">
                <a:defRPr sz="1800"/>
              </a:pPr>
              <a:endParaRPr>
                <a:latin typeface="Arial"/>
                <a:ea typeface="Arial"/>
                <a:cs typeface="Arial"/>
                <a:sym typeface="Arial"/>
              </a:endParaRPr>
            </a:p>
            <a:p>
              <a:pPr lvl="0">
                <a:defRPr sz="1800"/>
              </a:pPr>
              <a:endParaRPr>
                <a:latin typeface="Arial"/>
                <a:ea typeface="Arial"/>
                <a:cs typeface="Arial"/>
                <a:sym typeface="Arial"/>
              </a:endParaRPr>
            </a:p>
            <a:p>
              <a:pPr lvl="0" algn="ctr">
                <a:defRPr sz="1800"/>
              </a:pPr>
              <a:endParaRPr>
                <a:latin typeface="Arial"/>
                <a:ea typeface="Arial"/>
                <a:cs typeface="Arial"/>
                <a:sym typeface="Arial"/>
              </a:endParaRPr>
            </a:p>
            <a:p>
              <a:pPr lvl="0" algn="ctr">
                <a:defRPr sz="1800"/>
              </a:pPr>
              <a:endParaRPr>
                <a:latin typeface="Arial"/>
                <a:ea typeface="Arial"/>
                <a:cs typeface="Arial"/>
                <a:sym typeface="Arial"/>
              </a:endParaRPr>
            </a:p>
            <a:p>
              <a:pPr lvl="0" algn="ctr">
                <a:defRPr sz="1800"/>
              </a:pPr>
              <a:endParaRPr>
                <a:latin typeface="Arial"/>
                <a:ea typeface="Arial"/>
                <a:cs typeface="Arial"/>
                <a:sym typeface="Arial"/>
              </a:endParaRPr>
            </a:p>
            <a:p>
              <a:pPr lvl="0" algn="ctr">
                <a:defRPr sz="1800"/>
              </a:pPr>
              <a:endParaRPr>
                <a:latin typeface="Arial"/>
                <a:ea typeface="Arial"/>
                <a:cs typeface="Arial"/>
                <a:sym typeface="Arial"/>
              </a:endParaRPr>
            </a:p>
            <a:p>
              <a:pPr lvl="0" algn="ctr">
                <a:defRPr sz="1800"/>
              </a:pPr>
              <a:endParaRPr>
                <a:latin typeface="Arial"/>
                <a:ea typeface="Arial"/>
                <a:cs typeface="Arial"/>
                <a:sym typeface="Arial"/>
              </a:endParaRPr>
            </a:p>
            <a:p>
              <a:pPr lvl="0" algn="ctr">
                <a:defRPr sz="1800"/>
              </a:pPr>
              <a:endParaRPr>
                <a:latin typeface="Arial"/>
                <a:ea typeface="Arial"/>
                <a:cs typeface="Arial"/>
                <a:sym typeface="Arial"/>
              </a:endParaRPr>
            </a:p>
            <a:p>
              <a:pPr lvl="0" algn="ctr">
                <a:defRPr sz="1800"/>
              </a:pPr>
              <a:endParaRPr>
                <a:latin typeface="Arial"/>
                <a:ea typeface="Arial"/>
                <a:cs typeface="Arial"/>
                <a:sym typeface="Arial"/>
              </a:endParaRPr>
            </a:p>
          </p:txBody>
        </p:sp>
      </p:grpSp>
      <p:pic>
        <p:nvPicPr>
          <p:cNvPr id="69" name="image4.jpg"/>
          <p:cNvPicPr/>
          <p:nvPr/>
        </p:nvPicPr>
        <p:blipFill>
          <a:blip r:embed="rId2">
            <a:extLst/>
          </a:blip>
          <a:stretch>
            <a:fillRect/>
          </a:stretch>
        </p:blipFill>
        <p:spPr>
          <a:xfrm>
            <a:off x="91927" y="2695768"/>
            <a:ext cx="2841450" cy="2347151"/>
          </a:xfrm>
          <a:prstGeom prst="rect">
            <a:avLst/>
          </a:prstGeom>
          <a:ln w="38100">
            <a:solidFill>
              <a:srgbClr val="44546A"/>
            </a:solidFill>
            <a:round/>
          </a:ln>
        </p:spPr>
      </p:pic>
      <p:pic>
        <p:nvPicPr>
          <p:cNvPr id="70" name="image5.jpg"/>
          <p:cNvPicPr/>
          <p:nvPr/>
        </p:nvPicPr>
        <p:blipFill>
          <a:blip r:embed="rId3">
            <a:extLst/>
          </a:blip>
          <a:stretch>
            <a:fillRect/>
          </a:stretch>
        </p:blipFill>
        <p:spPr>
          <a:xfrm>
            <a:off x="3046085" y="2694452"/>
            <a:ext cx="2981003" cy="2347149"/>
          </a:xfrm>
          <a:prstGeom prst="rect">
            <a:avLst/>
          </a:prstGeom>
          <a:ln w="38100">
            <a:solidFill>
              <a:srgbClr val="44546A"/>
            </a:solidFill>
            <a:round/>
          </a:ln>
        </p:spPr>
      </p:pic>
      <p:pic>
        <p:nvPicPr>
          <p:cNvPr id="71" name="image6.png"/>
          <p:cNvPicPr/>
          <p:nvPr/>
        </p:nvPicPr>
        <p:blipFill>
          <a:blip r:embed="rId4">
            <a:extLst/>
          </a:blip>
          <a:srcRect l="0" t="3623" r="0" b="0"/>
          <a:stretch>
            <a:fillRect/>
          </a:stretch>
        </p:blipFill>
        <p:spPr>
          <a:xfrm>
            <a:off x="6113695" y="2694451"/>
            <a:ext cx="3081499" cy="2347150"/>
          </a:xfrm>
          <a:prstGeom prst="rect">
            <a:avLst/>
          </a:prstGeom>
          <a:ln w="38100">
            <a:solidFill>
              <a:srgbClr val="44546A"/>
            </a:solidFill>
            <a:round/>
          </a:ln>
        </p:spPr>
      </p:pic>
      <p:grpSp>
        <p:nvGrpSpPr>
          <p:cNvPr id="74" name="Group 74"/>
          <p:cNvGrpSpPr/>
          <p:nvPr/>
        </p:nvGrpSpPr>
        <p:grpSpPr>
          <a:xfrm>
            <a:off x="2340549" y="52350"/>
            <a:ext cx="4600578" cy="500350"/>
            <a:chOff x="0" y="0"/>
            <a:chExt cx="4600576" cy="500349"/>
          </a:xfrm>
        </p:grpSpPr>
        <p:sp>
          <p:nvSpPr>
            <p:cNvPr id="72" name="Shape 72"/>
            <p:cNvSpPr/>
            <p:nvPr/>
          </p:nvSpPr>
          <p:spPr>
            <a:xfrm>
              <a:off x="0" y="95500"/>
              <a:ext cx="4600577" cy="309350"/>
            </a:xfrm>
            <a:prstGeom prst="rect">
              <a:avLst/>
            </a:prstGeom>
            <a:solidFill>
              <a:srgbClr val="00FF00"/>
            </a:solidFill>
            <a:ln w="38100" cap="flat">
              <a:solidFill>
                <a:srgbClr val="000000"/>
              </a:solidFill>
              <a:prstDash val="solid"/>
              <a:round/>
            </a:ln>
            <a:effectLst/>
          </p:spPr>
          <p:txBody>
            <a:bodyPr wrap="square" lIns="0" tIns="0" rIns="0" bIns="0" numCol="1" anchor="ctr">
              <a:noAutofit/>
            </a:bodyPr>
            <a:lstStyle/>
            <a:p>
              <a:pPr lvl="0" algn="ctr">
                <a:defRPr sz="2100">
                  <a:solidFill>
                    <a:srgbClr val="3C78D8"/>
                  </a:solidFill>
                  <a:latin typeface="Ultra"/>
                  <a:ea typeface="Ultra"/>
                  <a:cs typeface="Ultra"/>
                  <a:sym typeface="Ultra"/>
                </a:defRPr>
              </a:pPr>
            </a:p>
          </p:txBody>
        </p:sp>
        <p:sp>
          <p:nvSpPr>
            <p:cNvPr id="73" name="Shape 73"/>
            <p:cNvSpPr/>
            <p:nvPr/>
          </p:nvSpPr>
          <p:spPr>
            <a:xfrm>
              <a:off x="0" y="-1"/>
              <a:ext cx="4600577" cy="5003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p>
              <a:pPr lvl="0" algn="ctr">
                <a:defRPr sz="1800"/>
              </a:pPr>
              <a:r>
                <a:rPr sz="1400">
                  <a:latin typeface="Arial"/>
                  <a:ea typeface="Arial"/>
                  <a:cs typeface="Arial"/>
                  <a:sym typeface="Arial"/>
                </a:rPr>
                <a:t>     </a:t>
              </a:r>
              <a:r>
                <a:rPr sz="2100">
                  <a:solidFill>
                    <a:srgbClr val="3C78D8"/>
                  </a:solidFill>
                  <a:latin typeface="Ultra"/>
                  <a:ea typeface="Ultra"/>
                  <a:cs typeface="Ultra"/>
                  <a:sym typeface="Ultra"/>
                </a:rPr>
                <a:t>Tin whistle</a:t>
              </a:r>
            </a:p>
          </p:txBody>
        </p:sp>
      </p:gr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6" name="image7.jpg"/>
          <p:cNvPicPr/>
          <p:nvPr/>
        </p:nvPicPr>
        <p:blipFill>
          <a:blip r:embed="rId2">
            <a:extLst/>
          </a:blip>
          <a:stretch>
            <a:fillRect/>
          </a:stretch>
        </p:blipFill>
        <p:spPr>
          <a:xfrm>
            <a:off x="215364" y="1786983"/>
            <a:ext cx="6022703" cy="720005"/>
          </a:xfrm>
          <a:prstGeom prst="rect">
            <a:avLst/>
          </a:prstGeom>
        </p:spPr>
      </p:pic>
      <p:grpSp>
        <p:nvGrpSpPr>
          <p:cNvPr id="79" name="Group 79"/>
          <p:cNvGrpSpPr/>
          <p:nvPr/>
        </p:nvGrpSpPr>
        <p:grpSpPr>
          <a:xfrm>
            <a:off x="-150" y="-1"/>
            <a:ext cx="9144001" cy="853802"/>
            <a:chOff x="0" y="0"/>
            <a:chExt cx="9144000" cy="853800"/>
          </a:xfrm>
        </p:grpSpPr>
        <p:sp>
          <p:nvSpPr>
            <p:cNvPr id="77" name="Shape 77"/>
            <p:cNvSpPr/>
            <p:nvPr/>
          </p:nvSpPr>
          <p:spPr>
            <a:xfrm>
              <a:off x="0" y="-1"/>
              <a:ext cx="9144000" cy="853802"/>
            </a:xfrm>
            <a:prstGeom prst="rect">
              <a:avLst/>
            </a:prstGeom>
            <a:gradFill flip="none" rotWithShape="1">
              <a:gsLst>
                <a:gs pos="0">
                  <a:srgbClr val="DBD4EB"/>
                </a:gs>
                <a:gs pos="100000">
                  <a:srgbClr val="9180BB"/>
                </a:gs>
              </a:gsLst>
              <a:path path="circle">
                <a:fillToRect l="37721" t="-19636" r="62278" b="119636"/>
              </a:path>
            </a:gradFill>
            <a:ln w="9525" cap="flat">
              <a:solidFill>
                <a:srgbClr val="000000"/>
              </a:solidFill>
              <a:prstDash val="solid"/>
              <a:round/>
            </a:ln>
            <a:effectLst/>
          </p:spPr>
          <p:txBody>
            <a:bodyPr wrap="square" lIns="0" tIns="0" rIns="0" bIns="0" numCol="1" anchor="t">
              <a:noAutofit/>
            </a:bodyPr>
            <a:lstStyle/>
            <a:p>
              <a:pPr lvl="0" algn="ctr">
                <a:defRPr sz="3700">
                  <a:solidFill>
                    <a:srgbClr val="FF0000"/>
                  </a:solidFill>
                  <a:latin typeface="Permanent Marker"/>
                  <a:ea typeface="Permanent Marker"/>
                  <a:cs typeface="Permanent Marker"/>
                  <a:sym typeface="Permanent Marker"/>
                </a:defRPr>
              </a:pPr>
            </a:p>
          </p:txBody>
        </p:sp>
        <p:sp>
          <p:nvSpPr>
            <p:cNvPr id="78" name="Shape 78"/>
            <p:cNvSpPr/>
            <p:nvPr/>
          </p:nvSpPr>
          <p:spPr>
            <a:xfrm>
              <a:off x="0" y="-1"/>
              <a:ext cx="9144000" cy="7416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lvl1pPr algn="ctr">
                <a:defRPr sz="3700">
                  <a:solidFill>
                    <a:srgbClr val="FF0000"/>
                  </a:solidFill>
                  <a:latin typeface="Permanent Marker"/>
                  <a:ea typeface="Permanent Marker"/>
                  <a:cs typeface="Permanent Marker"/>
                  <a:sym typeface="Permanent Marker"/>
                </a:defRPr>
              </a:lvl1pPr>
            </a:lstStyle>
            <a:p>
              <a:pPr lvl="0">
                <a:defRPr sz="1800">
                  <a:solidFill>
                    <a:srgbClr val="000000"/>
                  </a:solidFill>
                </a:defRPr>
              </a:pPr>
              <a:r>
                <a:rPr sz="3700">
                  <a:solidFill>
                    <a:srgbClr val="FF0000"/>
                  </a:solidFill>
                </a:rPr>
                <a:t>School playtime/P.E</a:t>
              </a:r>
            </a:p>
          </p:txBody>
        </p:sp>
      </p:grpSp>
      <p:pic>
        <p:nvPicPr>
          <p:cNvPr id="80" name="image8.jpeg"/>
          <p:cNvPicPr/>
          <p:nvPr/>
        </p:nvPicPr>
        <p:blipFill>
          <a:blip r:embed="rId3">
            <a:extLst/>
          </a:blip>
          <a:stretch>
            <a:fillRect/>
          </a:stretch>
        </p:blipFill>
        <p:spPr>
          <a:xfrm>
            <a:off x="0" y="1726650"/>
            <a:ext cx="9144001" cy="3448051"/>
          </a:xfrm>
          <a:prstGeom prst="rect">
            <a:avLst/>
          </a:prstGeom>
          <a:ln w="12700">
            <a:miter lim="400000"/>
          </a:ln>
        </p:spPr>
      </p:pic>
      <p:pic>
        <p:nvPicPr>
          <p:cNvPr id="81" name="image9.jpg"/>
          <p:cNvPicPr/>
          <p:nvPr/>
        </p:nvPicPr>
        <p:blipFill>
          <a:blip r:embed="rId4">
            <a:extLst/>
          </a:blip>
          <a:stretch>
            <a:fillRect/>
          </a:stretch>
        </p:blipFill>
        <p:spPr>
          <a:xfrm rot="21599987">
            <a:off x="277684" y="3376155"/>
            <a:ext cx="3940590" cy="1466087"/>
          </a:xfrm>
          <a:prstGeom prst="rect">
            <a:avLst/>
          </a:prstGeom>
          <a:ln w="12700">
            <a:miter lim="400000"/>
          </a:ln>
        </p:spPr>
      </p:pic>
      <p:grpSp>
        <p:nvGrpSpPr>
          <p:cNvPr id="84" name="Group 84"/>
          <p:cNvGrpSpPr/>
          <p:nvPr/>
        </p:nvGrpSpPr>
        <p:grpSpPr>
          <a:xfrm>
            <a:off x="6" y="853801"/>
            <a:ext cx="9144001" cy="2308973"/>
            <a:chOff x="0" y="0"/>
            <a:chExt cx="9144000" cy="2308971"/>
          </a:xfrm>
        </p:grpSpPr>
        <p:sp>
          <p:nvSpPr>
            <p:cNvPr id="82" name="Shape 82"/>
            <p:cNvSpPr/>
            <p:nvPr/>
          </p:nvSpPr>
          <p:spPr>
            <a:xfrm>
              <a:off x="0" y="0"/>
              <a:ext cx="9144000" cy="2271901"/>
            </a:xfrm>
            <a:prstGeom prst="rect">
              <a:avLst/>
            </a:prstGeom>
            <a:solidFill>
              <a:srgbClr val="CFE2F3"/>
            </a:solidFill>
            <a:ln w="12700" cap="flat">
              <a:noFill/>
              <a:miter lim="400000"/>
            </a:ln>
            <a:effectLst/>
          </p:spPr>
          <p:txBody>
            <a:bodyPr wrap="square" lIns="0" tIns="0" rIns="0" bIns="0" numCol="1" anchor="t">
              <a:noAutofit/>
            </a:bodyPr>
            <a:lstStyle/>
            <a:p>
              <a:pPr lvl="0">
                <a:defRPr b="1" sz="1800">
                  <a:latin typeface="Arial"/>
                  <a:ea typeface="Arial"/>
                  <a:cs typeface="Arial"/>
                  <a:sym typeface="Arial"/>
                </a:defRPr>
              </a:pPr>
            </a:p>
          </p:txBody>
        </p:sp>
        <p:sp>
          <p:nvSpPr>
            <p:cNvPr id="83" name="Shape 83"/>
            <p:cNvSpPr/>
            <p:nvPr/>
          </p:nvSpPr>
          <p:spPr>
            <a:xfrm>
              <a:off x="0" y="0"/>
              <a:ext cx="9144000" cy="23089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p>
              <a:pPr lvl="0">
                <a:defRPr sz="1800"/>
              </a:pPr>
              <a:r>
                <a:rPr b="1">
                  <a:latin typeface="Arial"/>
                  <a:ea typeface="Arial"/>
                  <a:cs typeface="Arial"/>
                  <a:sym typeface="Arial"/>
                </a:rPr>
                <a:t>Our school loves sport! Each morning we have a 10 minute break. And then later on we have a 30 minute lunch. In the summer we are lucky to have an excellent sports field behind our school that we are all allowed to use! Very soon we will have use of the brand new state-of-the-art astro turf pitch. At playtime we play soccer, catch, hopscotch and hide and seek and skipping. We recently had a full day skipping workshop which was excellent. </a:t>
              </a:r>
              <a:r>
                <a:rPr b="1">
                  <a:latin typeface="Arial"/>
                  <a:ea typeface="Arial"/>
                  <a:cs typeface="Arial"/>
                  <a:sym typeface="Arial"/>
                </a:rPr>
                <a:t>We will be buying new ropes to promote this wonderful exercise. </a:t>
              </a:r>
              <a:r>
                <a:rPr b="1">
                  <a:latin typeface="Arial"/>
                  <a:ea typeface="Arial"/>
                  <a:cs typeface="Arial"/>
                  <a:sym typeface="Arial"/>
                </a:rPr>
                <a:t>This year we will have a rugby, GAA and gymnastics coach.</a:t>
              </a:r>
            </a:p>
          </p:txBody>
        </p:sp>
      </p:grpSp>
      <p:pic>
        <p:nvPicPr>
          <p:cNvPr id="85" name="image10.jpg"/>
          <p:cNvPicPr/>
          <p:nvPr/>
        </p:nvPicPr>
        <p:blipFill>
          <a:blip r:embed="rId5">
            <a:extLst/>
          </a:blip>
          <a:stretch>
            <a:fillRect/>
          </a:stretch>
        </p:blipFill>
        <p:spPr>
          <a:xfrm>
            <a:off x="4572077" y="3231400"/>
            <a:ext cx="3702373" cy="1943300"/>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7" name="image11.jpg"/>
          <p:cNvPicPr/>
          <p:nvPr/>
        </p:nvPicPr>
        <p:blipFill>
          <a:blip r:embed="rId2">
            <a:extLst/>
          </a:blip>
          <a:stretch>
            <a:fillRect/>
          </a:stretch>
        </p:blipFill>
        <p:spPr>
          <a:xfrm>
            <a:off x="-107989" y="17026"/>
            <a:ext cx="8890097" cy="5126474"/>
          </a:xfrm>
          <a:prstGeom prst="rect">
            <a:avLst/>
          </a:prstGeom>
          <a:ln>
            <a:solidFill>
              <a:srgbClr val="38761D"/>
            </a:solidFill>
            <a:round/>
          </a:ln>
        </p:spPr>
      </p:pic>
      <p:grpSp>
        <p:nvGrpSpPr>
          <p:cNvPr id="90" name="Group 90"/>
          <p:cNvGrpSpPr/>
          <p:nvPr/>
        </p:nvGrpSpPr>
        <p:grpSpPr>
          <a:xfrm>
            <a:off x="6909478" y="68378"/>
            <a:ext cx="1741426" cy="1825650"/>
            <a:chOff x="0" y="0"/>
            <a:chExt cx="1741424" cy="1825649"/>
          </a:xfrm>
        </p:grpSpPr>
        <p:sp>
          <p:nvSpPr>
            <p:cNvPr id="88" name="Shape 88"/>
            <p:cNvSpPr/>
            <p:nvPr/>
          </p:nvSpPr>
          <p:spPr>
            <a:xfrm>
              <a:off x="0" y="0"/>
              <a:ext cx="1741425" cy="1825650"/>
            </a:xfrm>
            <a:prstGeom prst="rect">
              <a:avLst/>
            </a:prstGeom>
            <a:noFill/>
            <a:ln w="9525" cap="flat">
              <a:solidFill>
                <a:srgbClr val="38761D"/>
              </a:solidFill>
              <a:prstDash val="solid"/>
              <a:round/>
            </a:ln>
            <a:effectLst/>
          </p:spPr>
          <p:txBody>
            <a:bodyPr wrap="square" lIns="0" tIns="0" rIns="0" bIns="0" numCol="1" anchor="ctr">
              <a:noAutofit/>
            </a:bodyPr>
            <a:lstStyle/>
            <a:p>
              <a:pPr lvl="0"/>
            </a:p>
          </p:txBody>
        </p:sp>
        <p:pic>
          <p:nvPicPr>
            <p:cNvPr id="89" name="image12.jpg"/>
            <p:cNvPicPr/>
            <p:nvPr/>
          </p:nvPicPr>
          <p:blipFill>
            <a:blip r:embed="rId3">
              <a:extLst/>
            </a:blip>
            <a:stretch>
              <a:fillRect/>
            </a:stretch>
          </p:blipFill>
          <p:spPr>
            <a:xfrm>
              <a:off x="4762" y="4762"/>
              <a:ext cx="1731901" cy="1816125"/>
            </a:xfrm>
            <a:prstGeom prst="rect">
              <a:avLst/>
            </a:prstGeom>
            <a:ln>
              <a:noFill/>
            </a:ln>
            <a:effectLst/>
          </p:spPr>
        </p:pic>
      </p:grpSp>
      <p:grpSp>
        <p:nvGrpSpPr>
          <p:cNvPr id="93" name="Group 93"/>
          <p:cNvGrpSpPr/>
          <p:nvPr/>
        </p:nvGrpSpPr>
        <p:grpSpPr>
          <a:xfrm>
            <a:off x="5830444" y="17025"/>
            <a:ext cx="2951664" cy="3662090"/>
            <a:chOff x="0" y="0"/>
            <a:chExt cx="2951663" cy="3662088"/>
          </a:xfrm>
        </p:grpSpPr>
        <p:sp>
          <p:nvSpPr>
            <p:cNvPr id="91" name="Shape 91"/>
            <p:cNvSpPr/>
            <p:nvPr/>
          </p:nvSpPr>
          <p:spPr>
            <a:xfrm>
              <a:off x="-1" y="-1"/>
              <a:ext cx="2951665" cy="3662090"/>
            </a:xfrm>
            <a:prstGeom prst="rect">
              <a:avLst/>
            </a:prstGeom>
            <a:solidFill>
              <a:srgbClr val="E6B8AF"/>
            </a:solidFill>
            <a:ln w="38100" cap="flat">
              <a:solidFill>
                <a:srgbClr val="000000"/>
              </a:solidFill>
              <a:prstDash val="solid"/>
              <a:round/>
            </a:ln>
            <a:effectLst/>
          </p:spPr>
          <p:txBody>
            <a:bodyPr wrap="square" lIns="0" tIns="0" rIns="0" bIns="0" numCol="1" anchor="t">
              <a:noAutofit/>
            </a:bodyPr>
            <a:lstStyle/>
            <a:p>
              <a:pPr lvl="0">
                <a:defRPr b="1">
                  <a:latin typeface="Arial"/>
                  <a:ea typeface="Arial"/>
                  <a:cs typeface="Arial"/>
                  <a:sym typeface="Arial"/>
                </a:defRPr>
              </a:pPr>
            </a:p>
          </p:txBody>
        </p:sp>
        <p:sp>
          <p:nvSpPr>
            <p:cNvPr id="92" name="Shape 92"/>
            <p:cNvSpPr/>
            <p:nvPr/>
          </p:nvSpPr>
          <p:spPr>
            <a:xfrm>
              <a:off x="-1" y="-1"/>
              <a:ext cx="2951665" cy="33266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p>
              <a:pPr lvl="0">
                <a:defRPr sz="1800"/>
              </a:pPr>
              <a:r>
                <a:rPr b="1" sz="2400">
                  <a:latin typeface="Arial"/>
                  <a:ea typeface="Arial"/>
                  <a:cs typeface="Arial"/>
                  <a:sym typeface="Arial"/>
                </a:rPr>
                <a:t>Success at St. Molua’s</a:t>
              </a:r>
              <a:endParaRPr b="1" sz="2400">
                <a:latin typeface="Arial"/>
                <a:ea typeface="Arial"/>
                <a:cs typeface="Arial"/>
                <a:sym typeface="Arial"/>
              </a:endParaRPr>
            </a:p>
            <a:p>
              <a:pPr lvl="0">
                <a:defRPr sz="1800"/>
              </a:pPr>
              <a:r>
                <a:rPr b="1" sz="1400">
                  <a:latin typeface="Arial"/>
                  <a:ea typeface="Arial"/>
                  <a:cs typeface="Arial"/>
                  <a:sym typeface="Arial"/>
                </a:rPr>
                <a:t>5</a:t>
              </a:r>
              <a:r>
                <a:rPr b="1" baseline="30000" sz="1400">
                  <a:latin typeface="Arial"/>
                  <a:ea typeface="Arial"/>
                  <a:cs typeface="Arial"/>
                  <a:sym typeface="Arial"/>
                </a:rPr>
                <a:t>th</a:t>
              </a:r>
              <a:r>
                <a:rPr b="1" sz="1400">
                  <a:latin typeface="Arial"/>
                  <a:ea typeface="Arial"/>
                  <a:cs typeface="Arial"/>
                  <a:sym typeface="Arial"/>
                </a:rPr>
                <a:t> and 6</a:t>
              </a:r>
              <a:r>
                <a:rPr b="1" baseline="30000" sz="1400">
                  <a:latin typeface="Arial"/>
                  <a:ea typeface="Arial"/>
                  <a:cs typeface="Arial"/>
                  <a:sym typeface="Arial"/>
                </a:rPr>
                <a:t>th</a:t>
              </a:r>
              <a:r>
                <a:rPr b="1" sz="1400">
                  <a:latin typeface="Arial"/>
                  <a:ea typeface="Arial"/>
                  <a:cs typeface="Arial"/>
                  <a:sym typeface="Arial"/>
                </a:rPr>
                <a:t> class girl played the School's Football Final in Mick Neville Park in October, 2018. They did themselves and their school proud, having lost out to Adare on the day. </a:t>
              </a:r>
              <a:r>
                <a:rPr b="1" sz="1400">
                  <a:latin typeface="Arial"/>
                  <a:ea typeface="Arial"/>
                  <a:cs typeface="Arial"/>
                  <a:sym typeface="Arial"/>
                </a:rPr>
                <a:t>Cliodhna Heffernan was also a successful member of the West Primary School’s Larkin Shield Football team. They beat the city in the final with Cliodhna playing at half back. Well done Cliodhna. </a:t>
              </a:r>
            </a:p>
          </p:txBody>
        </p:sp>
      </p:grpSp>
      <p:pic>
        <p:nvPicPr>
          <p:cNvPr id="94" name="image13.jpg"/>
          <p:cNvPicPr/>
          <p:nvPr/>
        </p:nvPicPr>
        <p:blipFill>
          <a:blip r:embed="rId4">
            <a:extLst/>
          </a:blip>
          <a:stretch>
            <a:fillRect/>
          </a:stretch>
        </p:blipFill>
        <p:spPr>
          <a:xfrm>
            <a:off x="2837103" y="6196406"/>
            <a:ext cx="3634177" cy="2780805"/>
          </a:xfrm>
          <a:prstGeom prst="rect">
            <a:avLst/>
          </a:prstGeom>
        </p:spPr>
      </p:pic>
      <p:grpSp>
        <p:nvGrpSpPr>
          <p:cNvPr id="97" name="Group 97"/>
          <p:cNvGrpSpPr/>
          <p:nvPr/>
        </p:nvGrpSpPr>
        <p:grpSpPr>
          <a:xfrm>
            <a:off x="-82003" y="51679"/>
            <a:ext cx="2913834" cy="4162342"/>
            <a:chOff x="0" y="0"/>
            <a:chExt cx="2913832" cy="4162340"/>
          </a:xfrm>
        </p:grpSpPr>
        <p:sp>
          <p:nvSpPr>
            <p:cNvPr id="95" name="Shape 95"/>
            <p:cNvSpPr/>
            <p:nvPr/>
          </p:nvSpPr>
          <p:spPr>
            <a:xfrm>
              <a:off x="0" y="0"/>
              <a:ext cx="2913833" cy="3675170"/>
            </a:xfrm>
            <a:prstGeom prst="rect">
              <a:avLst/>
            </a:prstGeom>
            <a:solidFill>
              <a:srgbClr val="E6B8AF"/>
            </a:solidFill>
            <a:ln w="38100" cap="flat">
              <a:solidFill>
                <a:srgbClr val="000000"/>
              </a:solidFill>
              <a:prstDash val="solid"/>
              <a:round/>
            </a:ln>
            <a:effectLst/>
          </p:spPr>
          <p:txBody>
            <a:bodyPr wrap="square" lIns="0" tIns="0" rIns="0" bIns="0" numCol="1" anchor="t">
              <a:noAutofit/>
            </a:bodyPr>
            <a:lstStyle/>
            <a:p>
              <a:pPr lvl="0">
                <a:defRPr b="1" sz="2000">
                  <a:latin typeface="Arial"/>
                  <a:ea typeface="Arial"/>
                  <a:cs typeface="Arial"/>
                  <a:sym typeface="Arial"/>
                </a:defRPr>
              </a:pPr>
            </a:p>
          </p:txBody>
        </p:sp>
        <p:sp>
          <p:nvSpPr>
            <p:cNvPr id="96" name="Shape 96"/>
            <p:cNvSpPr/>
            <p:nvPr/>
          </p:nvSpPr>
          <p:spPr>
            <a:xfrm>
              <a:off x="0" y="0"/>
              <a:ext cx="2913833" cy="4162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p>
              <a:pPr lvl="0">
                <a:defRPr sz="1800"/>
              </a:pPr>
              <a:r>
                <a:rPr sz="2400">
                  <a:latin typeface="Arial"/>
                  <a:ea typeface="Arial"/>
                  <a:cs typeface="Arial"/>
                  <a:sym typeface="Arial"/>
                </a:rPr>
                <a:t>Sport &amp; GAA</a:t>
              </a:r>
              <a:endParaRPr sz="2400">
                <a:latin typeface="Arial"/>
                <a:ea typeface="Arial"/>
                <a:cs typeface="Arial"/>
                <a:sym typeface="Arial"/>
              </a:endParaRPr>
            </a:p>
            <a:p>
              <a:pPr lvl="0">
                <a:defRPr sz="1800"/>
              </a:pPr>
              <a:r>
                <a:rPr b="1" sz="1400">
                  <a:latin typeface="Arial"/>
                  <a:ea typeface="Arial"/>
                  <a:cs typeface="Arial"/>
                  <a:sym typeface="Arial"/>
                </a:rPr>
                <a:t>We have had lots of sport here at St Molua’s NS!  We have played soccer, hurling, camogie, football and handball.  We take part in both football and soccer tournaments every year. This year we had the priveledge of welcoming the Liam Mc Carthy Cup to the school along with TheLadies Footballers and the West County Cup. It was a privelidge to welcome back past pupil and star player with Limerick Ladies, Roisin Ambrose.</a:t>
              </a:r>
              <a:endParaRPr b="1" sz="1400">
                <a:latin typeface="Arial"/>
                <a:ea typeface="Arial"/>
                <a:cs typeface="Arial"/>
                <a:sym typeface="Arial"/>
              </a:endParaRPr>
            </a:p>
            <a:p>
              <a:pPr lvl="0">
                <a:defRPr sz="1800"/>
              </a:pPr>
              <a:endParaRPr b="1" sz="2000">
                <a:latin typeface="Arial"/>
                <a:ea typeface="Arial"/>
                <a:cs typeface="Arial"/>
                <a:sym typeface="Arial"/>
              </a:endParaRPr>
            </a:p>
          </p:txBody>
        </p:sp>
      </p:grpSp>
      <p:pic>
        <p:nvPicPr>
          <p:cNvPr id="98" name="image13.jpg"/>
          <p:cNvPicPr/>
          <p:nvPr/>
        </p:nvPicPr>
        <p:blipFill>
          <a:blip r:embed="rId5">
            <a:extLst/>
          </a:blip>
          <a:stretch>
            <a:fillRect/>
          </a:stretch>
        </p:blipFill>
        <p:spPr>
          <a:xfrm>
            <a:off x="3326260" y="1830254"/>
            <a:ext cx="1731901" cy="1794792"/>
          </a:xfrm>
          <a:prstGeom prst="rect">
            <a:avLst/>
          </a:prstGeom>
          <a:ln>
            <a:solidFill>
              <a:srgbClr val="38761D"/>
            </a:solidFill>
            <a:round/>
          </a:ln>
        </p:spPr>
      </p:pic>
      <p:pic>
        <p:nvPicPr>
          <p:cNvPr id="99" name="image14.jpg"/>
          <p:cNvPicPr/>
          <p:nvPr/>
        </p:nvPicPr>
        <p:blipFill>
          <a:blip r:embed="rId6">
            <a:extLst/>
          </a:blip>
          <a:srcRect l="15680" t="20433" r="12173" b="16279"/>
          <a:stretch>
            <a:fillRect/>
          </a:stretch>
        </p:blipFill>
        <p:spPr>
          <a:xfrm>
            <a:off x="3306860" y="-10903"/>
            <a:ext cx="1731901" cy="1849420"/>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Shape 101"/>
          <p:cNvSpPr/>
          <p:nvPr>
            <p:ph type="title" idx="4294967295"/>
          </p:nvPr>
        </p:nvSpPr>
        <p:spPr>
          <a:xfrm>
            <a:off x="104775" y="83126"/>
            <a:ext cx="9039225" cy="1225551"/>
          </a:xfrm>
          <a:prstGeom prst="rect">
            <a:avLst/>
          </a:prstGeom>
          <a:solidFill>
            <a:srgbClr val="6D9EEB"/>
          </a:solidFill>
          <a:ln w="38100">
            <a:solidFill>
              <a:srgbClr val="434343"/>
            </a:solidFill>
            <a:round/>
          </a:ln>
        </p:spPr>
        <p:txBody>
          <a:bodyPr lIns="91424" tIns="91424" rIns="91424" bIns="91424"/>
          <a:lstStyle>
            <a:lvl1pPr algn="ctr">
              <a:defRPr sz="4900">
                <a:solidFill>
                  <a:srgbClr val="FF0000"/>
                </a:solidFill>
              </a:defRPr>
            </a:lvl1pPr>
          </a:lstStyle>
          <a:p>
            <a:pPr lvl="0">
              <a:defRPr sz="1800">
                <a:solidFill>
                  <a:srgbClr val="000000"/>
                </a:solidFill>
              </a:defRPr>
            </a:pPr>
            <a:r>
              <a:rPr sz="4900">
                <a:solidFill>
                  <a:srgbClr val="FF0000"/>
                </a:solidFill>
              </a:rPr>
              <a:t>Whole School Evaluation</a:t>
            </a:r>
          </a:p>
        </p:txBody>
      </p:sp>
      <p:pic>
        <p:nvPicPr>
          <p:cNvPr id="102" name="image15.jpg"/>
          <p:cNvPicPr/>
          <p:nvPr/>
        </p:nvPicPr>
        <p:blipFill>
          <a:blip r:embed="rId2">
            <a:extLst/>
          </a:blip>
          <a:stretch>
            <a:fillRect/>
          </a:stretch>
        </p:blipFill>
        <p:spPr>
          <a:xfrm>
            <a:off x="757349" y="1514325"/>
            <a:ext cx="3441776" cy="3337901"/>
          </a:xfrm>
          <a:prstGeom prst="rect">
            <a:avLst/>
          </a:prstGeom>
          <a:ln w="76200">
            <a:solidFill>
              <a:srgbClr val="FF0000"/>
            </a:solidFill>
            <a:round/>
          </a:ln>
        </p:spPr>
      </p:pic>
      <p:sp>
        <p:nvSpPr>
          <p:cNvPr id="103" name="Shape 103"/>
          <p:cNvSpPr/>
          <p:nvPr/>
        </p:nvSpPr>
        <p:spPr>
          <a:xfrm>
            <a:off x="4384625" y="1514375"/>
            <a:ext cx="4418401" cy="310907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sz="1800">
                <a:latin typeface="Arial"/>
                <a:ea typeface="Arial"/>
                <a:cs typeface="Arial"/>
                <a:sym typeface="Arial"/>
              </a:defRPr>
            </a:lvl1pPr>
          </a:lstStyle>
          <a:p>
            <a:pPr lvl="0"/>
            <a:r>
              <a:t>The school underwent a Whole School Evaluation by the Department of Education in April 2018. The report is published and available to be viewed online. The school got a great review overall with only a few minor recommendations. This is testament to the hard work of all the staff and the education of the child as a whole, with emphasis on the academic, social and emotional development of the child. </a:t>
            </a:r>
          </a:p>
        </p:txBody>
      </p:sp>
      <p:pic>
        <p:nvPicPr>
          <p:cNvPr id="104" name="image16.png"/>
          <p:cNvPicPr/>
          <p:nvPr/>
        </p:nvPicPr>
        <p:blipFill>
          <a:blip r:embed="rId3">
            <a:extLst/>
          </a:blip>
          <a:stretch>
            <a:fillRect/>
          </a:stretch>
        </p:blipFill>
        <p:spPr>
          <a:xfrm>
            <a:off x="757349" y="1514350"/>
            <a:ext cx="3441776" cy="3337849"/>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08" name="Group 108"/>
          <p:cNvGrpSpPr/>
          <p:nvPr/>
        </p:nvGrpSpPr>
        <p:grpSpPr>
          <a:xfrm>
            <a:off x="104775" y="249381"/>
            <a:ext cx="9039225" cy="1225551"/>
            <a:chOff x="0" y="0"/>
            <a:chExt cx="9039225" cy="1225550"/>
          </a:xfrm>
        </p:grpSpPr>
        <p:sp>
          <p:nvSpPr>
            <p:cNvPr id="106" name="Shape 106"/>
            <p:cNvSpPr/>
            <p:nvPr/>
          </p:nvSpPr>
          <p:spPr>
            <a:xfrm>
              <a:off x="0" y="0"/>
              <a:ext cx="9039225" cy="1225550"/>
            </a:xfrm>
            <a:prstGeom prst="rect">
              <a:avLst/>
            </a:prstGeom>
            <a:solidFill>
              <a:srgbClr val="6D9EEB"/>
            </a:solidFill>
            <a:ln w="38100" cap="flat">
              <a:solidFill>
                <a:srgbClr val="434343"/>
              </a:solidFill>
              <a:prstDash val="solid"/>
              <a:round/>
            </a:ln>
            <a:effectLst/>
          </p:spPr>
          <p:txBody>
            <a:bodyPr wrap="square" lIns="0" tIns="0" rIns="0" bIns="0" numCol="1" anchor="ctr">
              <a:noAutofit/>
            </a:bodyPr>
            <a:lstStyle/>
            <a:p>
              <a:pPr lvl="0" algn="ctr" defTabSz="685800">
                <a:lnSpc>
                  <a:spcPct val="90000"/>
                </a:lnSpc>
                <a:defRPr sz="4900">
                  <a:solidFill>
                    <a:srgbClr val="FF0000"/>
                  </a:solidFill>
                  <a:latin typeface="Bree Serif"/>
                  <a:ea typeface="Bree Serif"/>
                  <a:cs typeface="Bree Serif"/>
                  <a:sym typeface="Bree Serif"/>
                </a:defRPr>
              </a:pPr>
            </a:p>
          </p:txBody>
        </p:sp>
        <p:sp>
          <p:nvSpPr>
            <p:cNvPr id="107" name="Shape 107"/>
            <p:cNvSpPr/>
            <p:nvPr/>
          </p:nvSpPr>
          <p:spPr>
            <a:xfrm>
              <a:off x="0" y="146699"/>
              <a:ext cx="9039225" cy="9321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defTabSz="685800">
                <a:lnSpc>
                  <a:spcPct val="90000"/>
                </a:lnSpc>
                <a:defRPr sz="4900">
                  <a:solidFill>
                    <a:srgbClr val="FF0000"/>
                  </a:solidFill>
                  <a:latin typeface="Calibri Light"/>
                  <a:ea typeface="Calibri Light"/>
                  <a:cs typeface="Calibri Light"/>
                  <a:sym typeface="Calibri Light"/>
                </a:defRPr>
              </a:lvl1pPr>
            </a:lstStyle>
            <a:p>
              <a:pPr lvl="0">
                <a:defRPr sz="1800">
                  <a:solidFill>
                    <a:srgbClr val="000000"/>
                  </a:solidFill>
                </a:defRPr>
              </a:pPr>
              <a:r>
                <a:rPr sz="4900">
                  <a:solidFill>
                    <a:srgbClr val="FF0000"/>
                  </a:solidFill>
                </a:rPr>
                <a:t>Maths in St. Molua’s NS</a:t>
              </a:r>
            </a:p>
          </p:txBody>
        </p:sp>
      </p:grpSp>
      <p:pic>
        <p:nvPicPr>
          <p:cNvPr id="109" name="image17.jpg"/>
          <p:cNvPicPr/>
          <p:nvPr/>
        </p:nvPicPr>
        <p:blipFill>
          <a:blip r:embed="rId2">
            <a:extLst/>
          </a:blip>
          <a:stretch>
            <a:fillRect/>
          </a:stretch>
        </p:blipFill>
        <p:spPr>
          <a:xfrm>
            <a:off x="339869" y="1767219"/>
            <a:ext cx="2652714" cy="3177123"/>
          </a:xfrm>
          <a:prstGeom prst="rect">
            <a:avLst/>
          </a:prstGeom>
          <a:ln>
            <a:solidFill/>
          </a:ln>
        </p:spPr>
      </p:pic>
      <p:sp>
        <p:nvSpPr>
          <p:cNvPr id="110" name="Shape 110"/>
          <p:cNvSpPr/>
          <p:nvPr/>
        </p:nvSpPr>
        <p:spPr>
          <a:xfrm>
            <a:off x="3460170" y="2142259"/>
            <a:ext cx="4769429" cy="24199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000">
                <a:latin typeface="Arial"/>
                <a:ea typeface="Arial"/>
                <a:cs typeface="Arial"/>
                <a:sym typeface="Arial"/>
              </a:defRPr>
            </a:lvl1pPr>
          </a:lstStyle>
          <a:p>
            <a:pPr lvl="0">
              <a:defRPr b="0" sz="1800"/>
            </a:pPr>
            <a:r>
              <a:rPr b="1" sz="2000"/>
              <a:t>We love maths here in St.Molua’s NS. We use the interactive whiteboards and hands on materials to help us. We also use RUCSAC (Read, underline, chose, solve, answer and check) to help us with our problem solving. We have Maths Week every year where we have maths trails and fun problems.</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2" name="image18.jpeg"/>
          <p:cNvPicPr/>
          <p:nvPr/>
        </p:nvPicPr>
        <p:blipFill>
          <a:blip r:embed="rId2">
            <a:extLst/>
          </a:blip>
          <a:srcRect l="7983" t="0" r="7974" b="0"/>
          <a:stretch>
            <a:fillRect/>
          </a:stretch>
        </p:blipFill>
        <p:spPr>
          <a:xfrm>
            <a:off x="0" y="0"/>
            <a:ext cx="9144001" cy="5143500"/>
          </a:xfrm>
          <a:prstGeom prst="rect">
            <a:avLst/>
          </a:prstGeom>
          <a:ln w="66675">
            <a:solidFill/>
            <a:round/>
          </a:ln>
        </p:spPr>
      </p:pic>
      <p:grpSp>
        <p:nvGrpSpPr>
          <p:cNvPr id="115" name="Group 115"/>
          <p:cNvGrpSpPr/>
          <p:nvPr/>
        </p:nvGrpSpPr>
        <p:grpSpPr>
          <a:xfrm>
            <a:off x="1166850" y="2460100"/>
            <a:ext cx="6810300" cy="2363101"/>
            <a:chOff x="0" y="0"/>
            <a:chExt cx="6810299" cy="2363099"/>
          </a:xfrm>
        </p:grpSpPr>
        <p:sp>
          <p:nvSpPr>
            <p:cNvPr id="113" name="Shape 113"/>
            <p:cNvSpPr/>
            <p:nvPr/>
          </p:nvSpPr>
          <p:spPr>
            <a:xfrm>
              <a:off x="0" y="0"/>
              <a:ext cx="6810300" cy="2363100"/>
            </a:xfrm>
            <a:prstGeom prst="rect">
              <a:avLst/>
            </a:prstGeom>
            <a:solidFill>
              <a:srgbClr val="CFE2F3"/>
            </a:solidFill>
            <a:ln w="38100" cap="flat">
              <a:solidFill>
                <a:srgbClr val="000000"/>
              </a:solidFill>
              <a:prstDash val="solid"/>
              <a:round/>
            </a:ln>
            <a:effectLst/>
          </p:spPr>
          <p:txBody>
            <a:bodyPr wrap="square" lIns="0" tIns="0" rIns="0" bIns="0" numCol="1" anchor="t">
              <a:noAutofit/>
            </a:bodyPr>
            <a:lstStyle/>
            <a:p>
              <a:pPr lvl="0" algn="ctr">
                <a:defRPr sz="2900">
                  <a:solidFill>
                    <a:srgbClr val="FF0000"/>
                  </a:solidFill>
                  <a:latin typeface="Arial"/>
                  <a:ea typeface="Arial"/>
                  <a:cs typeface="Arial"/>
                  <a:sym typeface="Arial"/>
                </a:defRPr>
              </a:pPr>
            </a:p>
          </p:txBody>
        </p:sp>
        <p:sp>
          <p:nvSpPr>
            <p:cNvPr id="114" name="Shape 114"/>
            <p:cNvSpPr/>
            <p:nvPr/>
          </p:nvSpPr>
          <p:spPr>
            <a:xfrm>
              <a:off x="0" y="0"/>
              <a:ext cx="6810300" cy="22663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lvl1pPr algn="ctr">
                <a:defRPr sz="2900">
                  <a:solidFill>
                    <a:srgbClr val="FF0000"/>
                  </a:solidFill>
                  <a:latin typeface="Arial"/>
                  <a:ea typeface="Arial"/>
                  <a:cs typeface="Arial"/>
                  <a:sym typeface="Arial"/>
                </a:defRPr>
              </a:lvl1pPr>
            </a:lstStyle>
            <a:p>
              <a:pPr lvl="0">
                <a:defRPr sz="1800">
                  <a:solidFill>
                    <a:srgbClr val="000000"/>
                  </a:solidFill>
                </a:defRPr>
              </a:pPr>
              <a:r>
                <a:rPr sz="2900">
                  <a:solidFill>
                    <a:srgbClr val="FF0000"/>
                  </a:solidFill>
                </a:rPr>
                <a:t>We love swimming. Each class does swimming for six weeks every year. Our swimming starts at 1:15 and ends at 2:15. At the end of the six sessions every child is awarded a certificate.</a:t>
              </a:r>
            </a:p>
          </p:txBody>
        </p:sp>
      </p:grpSp>
      <p:grpSp>
        <p:nvGrpSpPr>
          <p:cNvPr id="118" name="Group 118"/>
          <p:cNvGrpSpPr/>
          <p:nvPr/>
        </p:nvGrpSpPr>
        <p:grpSpPr>
          <a:xfrm>
            <a:off x="1595549" y="182149"/>
            <a:ext cx="5952902" cy="775802"/>
            <a:chOff x="0" y="0"/>
            <a:chExt cx="5952900" cy="775800"/>
          </a:xfrm>
        </p:grpSpPr>
        <p:sp>
          <p:nvSpPr>
            <p:cNvPr id="116" name="Shape 116"/>
            <p:cNvSpPr/>
            <p:nvPr/>
          </p:nvSpPr>
          <p:spPr>
            <a:xfrm>
              <a:off x="-1" y="-1"/>
              <a:ext cx="5952902" cy="775802"/>
            </a:xfrm>
            <a:prstGeom prst="rect">
              <a:avLst/>
            </a:prstGeom>
            <a:solidFill>
              <a:srgbClr val="FF0000"/>
            </a:solidFill>
            <a:ln w="38100" cap="flat">
              <a:solidFill>
                <a:srgbClr val="434343"/>
              </a:solidFill>
              <a:prstDash val="solid"/>
              <a:round/>
            </a:ln>
            <a:effectLst/>
          </p:spPr>
          <p:txBody>
            <a:bodyPr wrap="square" lIns="0" tIns="0" rIns="0" bIns="0" numCol="1" anchor="ctr">
              <a:noAutofit/>
            </a:bodyPr>
            <a:lstStyle/>
            <a:p>
              <a:pPr lvl="0" algn="ctr">
                <a:defRPr sz="3600">
                  <a:latin typeface="Arial"/>
                  <a:ea typeface="Arial"/>
                  <a:cs typeface="Arial"/>
                  <a:sym typeface="Arial"/>
                </a:defRPr>
              </a:pPr>
            </a:p>
          </p:txBody>
        </p:sp>
        <p:sp>
          <p:nvSpPr>
            <p:cNvPr id="117" name="Shape 117"/>
            <p:cNvSpPr/>
            <p:nvPr/>
          </p:nvSpPr>
          <p:spPr>
            <a:xfrm>
              <a:off x="-1" y="37253"/>
              <a:ext cx="5952902" cy="7012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sz="3600">
                  <a:latin typeface="Arial"/>
                  <a:ea typeface="Arial"/>
                  <a:cs typeface="Arial"/>
                  <a:sym typeface="Arial"/>
                </a:defRPr>
              </a:lvl1pPr>
            </a:lstStyle>
            <a:p>
              <a:pPr lvl="0">
                <a:defRPr sz="1800"/>
              </a:pPr>
              <a:r>
                <a:rPr sz="3600"/>
                <a:t>Swimming</a:t>
              </a:r>
            </a:p>
          </p:txBody>
        </p:sp>
      </p:gr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nvSpPr>
        <p:spPr>
          <a:xfrm>
            <a:off x="0" y="-25"/>
            <a:ext cx="9144000" cy="5143501"/>
          </a:xfrm>
          <a:prstGeom prst="rect">
            <a:avLst/>
          </a:prstGeom>
          <a:solidFill>
            <a:srgbClr val="B6D7A8"/>
          </a:solidFill>
          <a:ln w="12700">
            <a:miter lim="400000"/>
          </a:ln>
        </p:spPr>
        <p:txBody>
          <a:bodyPr lIns="0" tIns="0" rIns="0" bIns="0"/>
          <a:lstStyle/>
          <a:p>
            <a:pPr lvl="0">
              <a:defRPr>
                <a:latin typeface="Arial"/>
                <a:ea typeface="Arial"/>
                <a:cs typeface="Arial"/>
                <a:sym typeface="Arial"/>
              </a:defRPr>
            </a:pPr>
          </a:p>
        </p:txBody>
      </p:sp>
      <p:sp>
        <p:nvSpPr>
          <p:cNvPr id="121" name="Shape 121"/>
          <p:cNvSpPr/>
          <p:nvPr>
            <p:ph type="title"/>
          </p:nvPr>
        </p:nvSpPr>
        <p:spPr>
          <a:xfrm>
            <a:off x="866885" y="88003"/>
            <a:ext cx="3379800" cy="503101"/>
          </a:xfrm>
          <a:prstGeom prst="rect">
            <a:avLst/>
          </a:prstGeom>
          <a:solidFill>
            <a:srgbClr val="F4CCCC"/>
          </a:solidFill>
        </p:spPr>
        <p:txBody>
          <a:bodyPr lIns="91424" tIns="91424" rIns="91424" bIns="91424" anchor="t"/>
          <a:lstStyle/>
          <a:p>
            <a:pPr lvl="0" algn="ctr" defTabSz="274320">
              <a:lnSpc>
                <a:spcPct val="100000"/>
              </a:lnSpc>
              <a:defRPr sz="1800"/>
            </a:pPr>
            <a:r>
              <a:rPr baseline="27000" sz="1480"/>
              <a:t>Is breá linn Gaeilge!</a:t>
            </a:r>
            <a:endParaRPr baseline="27000" sz="1480"/>
          </a:p>
          <a:p>
            <a:pPr lvl="0" algn="ctr" defTabSz="274320">
              <a:defRPr sz="1800"/>
            </a:pPr>
            <a:endParaRPr baseline="27000" sz="1320"/>
          </a:p>
        </p:txBody>
      </p:sp>
      <p:grpSp>
        <p:nvGrpSpPr>
          <p:cNvPr id="128" name="Group 128"/>
          <p:cNvGrpSpPr/>
          <p:nvPr/>
        </p:nvGrpSpPr>
        <p:grpSpPr>
          <a:xfrm>
            <a:off x="5846100" y="-1"/>
            <a:ext cx="3297900" cy="2925902"/>
            <a:chOff x="0" y="0"/>
            <a:chExt cx="3297899" cy="2925900"/>
          </a:xfrm>
        </p:grpSpPr>
        <p:sp>
          <p:nvSpPr>
            <p:cNvPr id="122" name="Shape 122"/>
            <p:cNvSpPr/>
            <p:nvPr/>
          </p:nvSpPr>
          <p:spPr>
            <a:xfrm>
              <a:off x="-1" y="-1"/>
              <a:ext cx="3297901" cy="2925902"/>
            </a:xfrm>
            <a:prstGeom prst="rect">
              <a:avLst/>
            </a:prstGeom>
            <a:solidFill>
              <a:srgbClr val="A2C4C9"/>
            </a:solidFill>
            <a:ln w="12700" cap="flat">
              <a:noFill/>
              <a:miter lim="400000"/>
            </a:ln>
            <a:effectLst/>
          </p:spPr>
          <p:txBody>
            <a:bodyPr wrap="square" lIns="0" tIns="0" rIns="0" bIns="0" numCol="1" anchor="ctr">
              <a:noAutofit/>
            </a:bodyPr>
            <a:lstStyle/>
            <a:p>
              <a:pPr lvl="0">
                <a:defRPr>
                  <a:latin typeface="Arial"/>
                  <a:ea typeface="Arial"/>
                  <a:cs typeface="Arial"/>
                  <a:sym typeface="Arial"/>
                </a:defRPr>
              </a:pPr>
            </a:p>
          </p:txBody>
        </p:sp>
        <p:sp>
          <p:nvSpPr>
            <p:cNvPr id="123" name="Shape 123"/>
            <p:cNvSpPr/>
            <p:nvPr/>
          </p:nvSpPr>
          <p:spPr>
            <a:xfrm>
              <a:off x="-1" y="-1"/>
              <a:ext cx="3297901" cy="3657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19205" y="21600"/>
                  </a:lnTo>
                  <a:lnTo>
                    <a:pt x="2395"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defRPr>
                  <a:latin typeface="Arial"/>
                  <a:ea typeface="Arial"/>
                  <a:cs typeface="Arial"/>
                  <a:sym typeface="Arial"/>
                </a:defRPr>
              </a:pPr>
            </a:p>
          </p:txBody>
        </p:sp>
        <p:sp>
          <p:nvSpPr>
            <p:cNvPr id="124" name="Shape 124"/>
            <p:cNvSpPr/>
            <p:nvPr/>
          </p:nvSpPr>
          <p:spPr>
            <a:xfrm>
              <a:off x="-1" y="2560163"/>
              <a:ext cx="3297901" cy="3657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395" y="0"/>
                  </a:lnTo>
                  <a:lnTo>
                    <a:pt x="19205" y="0"/>
                  </a:lnTo>
                  <a:lnTo>
                    <a:pt x="2160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a:latin typeface="Arial"/>
                  <a:ea typeface="Arial"/>
                  <a:cs typeface="Arial"/>
                  <a:sym typeface="Arial"/>
                </a:defRPr>
              </a:pPr>
            </a:p>
          </p:txBody>
        </p:sp>
        <p:sp>
          <p:nvSpPr>
            <p:cNvPr id="125" name="Shape 125"/>
            <p:cNvSpPr/>
            <p:nvPr/>
          </p:nvSpPr>
          <p:spPr>
            <a:xfrm>
              <a:off x="-1" y="-1"/>
              <a:ext cx="365739" cy="29259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700"/>
                  </a:lnTo>
                  <a:lnTo>
                    <a:pt x="21600" y="18900"/>
                  </a:lnTo>
                  <a:lnTo>
                    <a:pt x="0" y="21600"/>
                  </a:lnTo>
                  <a:close/>
                </a:path>
              </a:pathLst>
            </a:custGeom>
            <a:solidFill>
              <a:srgbClr val="FFFFFF">
                <a:alpha val="40000"/>
              </a:srgbClr>
            </a:solidFill>
            <a:ln w="12700" cap="flat">
              <a:noFill/>
              <a:miter lim="400000"/>
            </a:ln>
            <a:effectLst/>
          </p:spPr>
          <p:txBody>
            <a:bodyPr wrap="square" lIns="0" tIns="0" rIns="0" bIns="0" numCol="1" anchor="ctr">
              <a:noAutofit/>
            </a:bodyPr>
            <a:lstStyle/>
            <a:p>
              <a:pPr lvl="0">
                <a:defRPr>
                  <a:latin typeface="Arial"/>
                  <a:ea typeface="Arial"/>
                  <a:cs typeface="Arial"/>
                  <a:sym typeface="Arial"/>
                </a:defRPr>
              </a:pPr>
            </a:p>
          </p:txBody>
        </p:sp>
        <p:sp>
          <p:nvSpPr>
            <p:cNvPr id="126" name="Shape 126"/>
            <p:cNvSpPr/>
            <p:nvPr/>
          </p:nvSpPr>
          <p:spPr>
            <a:xfrm>
              <a:off x="2932162" y="-1"/>
              <a:ext cx="365738" cy="29259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600"/>
                  </a:lnTo>
                  <a:lnTo>
                    <a:pt x="0" y="18900"/>
                  </a:lnTo>
                  <a:lnTo>
                    <a:pt x="0" y="2700"/>
                  </a:lnTo>
                  <a:close/>
                </a:path>
              </a:pathLst>
            </a:custGeom>
            <a:solidFill>
              <a:srgbClr val="000000">
                <a:alpha val="40000"/>
              </a:srgbClr>
            </a:solidFill>
            <a:ln w="12700" cap="flat">
              <a:noFill/>
              <a:miter lim="400000"/>
            </a:ln>
            <a:effectLst/>
          </p:spPr>
          <p:txBody>
            <a:bodyPr wrap="square" lIns="0" tIns="0" rIns="0" bIns="0" numCol="1" anchor="ctr">
              <a:noAutofit/>
            </a:bodyPr>
            <a:lstStyle/>
            <a:p>
              <a:pPr lvl="0">
                <a:defRPr>
                  <a:latin typeface="Arial"/>
                  <a:ea typeface="Arial"/>
                  <a:cs typeface="Arial"/>
                  <a:sym typeface="Arial"/>
                </a:defRPr>
              </a:pPr>
            </a:p>
          </p:txBody>
        </p:sp>
        <p:sp>
          <p:nvSpPr>
            <p:cNvPr id="127" name="Shape 127"/>
            <p:cNvSpPr/>
            <p:nvPr/>
          </p:nvSpPr>
          <p:spPr>
            <a:xfrm>
              <a:off x="-1" y="-1"/>
              <a:ext cx="3297901" cy="29259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moveTo>
                    <a:pt x="2395" y="2700"/>
                  </a:moveTo>
                  <a:lnTo>
                    <a:pt x="19205" y="2700"/>
                  </a:lnTo>
                  <a:lnTo>
                    <a:pt x="19205" y="18900"/>
                  </a:lnTo>
                  <a:lnTo>
                    <a:pt x="2395" y="18900"/>
                  </a:lnTo>
                  <a:close/>
                  <a:moveTo>
                    <a:pt x="0" y="0"/>
                  </a:moveTo>
                  <a:lnTo>
                    <a:pt x="2395" y="2700"/>
                  </a:lnTo>
                  <a:moveTo>
                    <a:pt x="0" y="21600"/>
                  </a:moveTo>
                  <a:lnTo>
                    <a:pt x="2395" y="18900"/>
                  </a:lnTo>
                  <a:moveTo>
                    <a:pt x="21600" y="0"/>
                  </a:moveTo>
                  <a:lnTo>
                    <a:pt x="19205" y="2700"/>
                  </a:lnTo>
                  <a:moveTo>
                    <a:pt x="21600" y="21600"/>
                  </a:moveTo>
                  <a:lnTo>
                    <a:pt x="19205" y="18900"/>
                  </a:lnTo>
                </a:path>
              </a:pathLst>
            </a:custGeom>
            <a:noFill/>
            <a:ln w="9525" cap="flat">
              <a:solidFill>
                <a:srgbClr val="44546A"/>
              </a:solidFill>
              <a:prstDash val="solid"/>
              <a:round/>
            </a:ln>
            <a:effectLst/>
          </p:spPr>
          <p:txBody>
            <a:bodyPr wrap="square" lIns="0" tIns="0" rIns="0" bIns="0" numCol="1" anchor="ctr">
              <a:noAutofit/>
            </a:bodyPr>
            <a:lstStyle/>
            <a:p>
              <a:pPr lvl="0">
                <a:defRPr>
                  <a:latin typeface="Arial"/>
                  <a:ea typeface="Arial"/>
                  <a:cs typeface="Arial"/>
                  <a:sym typeface="Arial"/>
                </a:defRPr>
              </a:pPr>
            </a:p>
          </p:txBody>
        </p:sp>
      </p:grpSp>
      <p:pic>
        <p:nvPicPr>
          <p:cNvPr id="129" name="image19.jpg" descr="... Irish Grunge Flag | by ..."/>
          <p:cNvPicPr/>
          <p:nvPr/>
        </p:nvPicPr>
        <p:blipFill>
          <a:blip r:embed="rId2">
            <a:extLst/>
          </a:blip>
          <a:srcRect l="13332" t="0" r="13332" b="0"/>
          <a:stretch>
            <a:fillRect/>
          </a:stretch>
        </p:blipFill>
        <p:spPr>
          <a:xfrm>
            <a:off x="6240024" y="382825"/>
            <a:ext cx="2553977" cy="2176627"/>
          </a:xfrm>
          <a:prstGeom prst="rect">
            <a:avLst/>
          </a:prstGeom>
          <a:ln w="12700">
            <a:miter lim="400000"/>
          </a:ln>
        </p:spPr>
      </p:pic>
      <p:pic>
        <p:nvPicPr>
          <p:cNvPr id="130" name="image20.jpg"/>
          <p:cNvPicPr/>
          <p:nvPr/>
        </p:nvPicPr>
        <p:blipFill>
          <a:blip r:embed="rId3">
            <a:extLst/>
          </a:blip>
          <a:stretch>
            <a:fillRect/>
          </a:stretch>
        </p:blipFill>
        <p:spPr>
          <a:xfrm>
            <a:off x="7435850" y="2925900"/>
            <a:ext cx="1708152" cy="2176627"/>
          </a:xfrm>
          <a:prstGeom prst="rect">
            <a:avLst/>
          </a:prstGeom>
          <a:ln w="38100">
            <a:solidFill>
              <a:srgbClr val="44546A"/>
            </a:solidFill>
            <a:round/>
          </a:ln>
        </p:spPr>
      </p:pic>
      <p:pic>
        <p:nvPicPr>
          <p:cNvPr id="131" name="image21.jpg"/>
          <p:cNvPicPr/>
          <p:nvPr/>
        </p:nvPicPr>
        <p:blipFill>
          <a:blip r:embed="rId4">
            <a:extLst/>
          </a:blip>
          <a:stretch>
            <a:fillRect/>
          </a:stretch>
        </p:blipFill>
        <p:spPr>
          <a:xfrm>
            <a:off x="5846100" y="2925900"/>
            <a:ext cx="1589752" cy="2176627"/>
          </a:xfrm>
          <a:prstGeom prst="rect">
            <a:avLst/>
          </a:prstGeom>
          <a:ln w="38100">
            <a:solidFill>
              <a:srgbClr val="44546A"/>
            </a:solidFill>
            <a:round/>
          </a:ln>
        </p:spPr>
      </p:pic>
      <p:sp>
        <p:nvSpPr>
          <p:cNvPr id="132" name="Shape 132"/>
          <p:cNvSpPr/>
          <p:nvPr/>
        </p:nvSpPr>
        <p:spPr>
          <a:xfrm>
            <a:off x="82199" y="702899"/>
            <a:ext cx="5380502" cy="2242565"/>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lvl="0" algn="ctr">
              <a:defRPr sz="1800"/>
            </a:pPr>
            <a:r>
              <a:rPr>
                <a:latin typeface="Arial"/>
                <a:ea typeface="Arial"/>
                <a:cs typeface="Arial"/>
                <a:sym typeface="Arial"/>
              </a:rPr>
              <a:t>Bíonn an spórt agus spraoi againn sa Ghaeilge!</a:t>
            </a:r>
            <a:endParaRPr>
              <a:latin typeface="Arial"/>
              <a:ea typeface="Arial"/>
              <a:cs typeface="Arial"/>
              <a:sym typeface="Arial"/>
            </a:endParaRPr>
          </a:p>
          <a:p>
            <a:pPr lvl="0" algn="ctr">
              <a:defRPr sz="1800"/>
            </a:pPr>
            <a:r>
              <a:rPr>
                <a:latin typeface="Arial"/>
                <a:ea typeface="Arial"/>
                <a:cs typeface="Arial"/>
                <a:sym typeface="Arial"/>
              </a:rPr>
              <a:t>Bíonn seans againn a bheith ag caint as Gaeilge gach lá.Léimid scéalta,canaimid amhráin agus imrímid cluichí teanga. Bíonn rang Gaeilge againn gach lá agus bainimid an taitneamh as!</a:t>
            </a:r>
            <a:endParaRPr>
              <a:latin typeface="Arial"/>
              <a:ea typeface="Arial"/>
              <a:cs typeface="Arial"/>
              <a:sym typeface="Arial"/>
            </a:endParaRPr>
          </a:p>
          <a:p>
            <a:pPr lvl="0" algn="ctr">
              <a:defRPr sz="1800"/>
            </a:pPr>
            <a:r>
              <a:rPr i="1" sz="2500">
                <a:solidFill>
                  <a:srgbClr val="FF0000"/>
                </a:solidFill>
                <a:latin typeface="Arial"/>
                <a:ea typeface="Arial"/>
                <a:cs typeface="Arial"/>
                <a:sym typeface="Arial"/>
              </a:rPr>
              <a:t>Le Chéile </a:t>
            </a:r>
            <a:endParaRPr i="1" sz="2500">
              <a:solidFill>
                <a:srgbClr val="FF0000"/>
              </a:solidFill>
              <a:latin typeface="Arial"/>
              <a:ea typeface="Arial"/>
              <a:cs typeface="Arial"/>
              <a:sym typeface="Arial"/>
            </a:endParaRPr>
          </a:p>
          <a:p>
            <a:pPr lvl="0" algn="ctr">
              <a:defRPr sz="1800"/>
            </a:pPr>
            <a:r>
              <a:rPr i="1" sz="2500">
                <a:solidFill>
                  <a:srgbClr val="FF0000"/>
                </a:solidFill>
                <a:latin typeface="Arial"/>
                <a:ea typeface="Arial"/>
                <a:cs typeface="Arial"/>
                <a:sym typeface="Arial"/>
              </a:rPr>
              <a:t>Is Féidir.</a:t>
            </a:r>
          </a:p>
        </p:txBody>
      </p:sp>
      <p:pic>
        <p:nvPicPr>
          <p:cNvPr id="133" name="image22.jpg"/>
          <p:cNvPicPr/>
          <p:nvPr/>
        </p:nvPicPr>
        <p:blipFill>
          <a:blip r:embed="rId5">
            <a:extLst/>
          </a:blip>
          <a:stretch>
            <a:fillRect/>
          </a:stretch>
        </p:blipFill>
        <p:spPr>
          <a:xfrm>
            <a:off x="330175" y="3047787"/>
            <a:ext cx="5265874" cy="1932852"/>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37" name="Group 137"/>
          <p:cNvGrpSpPr/>
          <p:nvPr/>
        </p:nvGrpSpPr>
        <p:grpSpPr>
          <a:xfrm>
            <a:off x="9" y="-1"/>
            <a:ext cx="9144001" cy="5143501"/>
            <a:chOff x="4" y="0"/>
            <a:chExt cx="9144000" cy="5143500"/>
          </a:xfrm>
        </p:grpSpPr>
        <p:sp>
          <p:nvSpPr>
            <p:cNvPr id="135" name="Shape 135"/>
            <p:cNvSpPr/>
            <p:nvPr/>
          </p:nvSpPr>
          <p:spPr>
            <a:xfrm>
              <a:off x="4" y="0"/>
              <a:ext cx="9144001" cy="5143500"/>
            </a:xfrm>
            <a:prstGeom prst="rect">
              <a:avLst/>
            </a:prstGeom>
            <a:gradFill flip="none" rotWithShape="1">
              <a:gsLst>
                <a:gs pos="0">
                  <a:srgbClr val="DBD4EB"/>
                </a:gs>
                <a:gs pos="100000">
                  <a:srgbClr val="9180BB"/>
                </a:gs>
              </a:gsLst>
              <a:lin ang="5400011" scaled="0"/>
            </a:gradFill>
            <a:ln w="38100" cap="flat">
              <a:solidFill>
                <a:srgbClr val="000000"/>
              </a:solidFill>
              <a:prstDash val="solid"/>
              <a:round/>
            </a:ln>
            <a:effectLst/>
          </p:spPr>
          <p:txBody>
            <a:bodyPr wrap="square" lIns="0" tIns="0" rIns="0" bIns="0" numCol="1" anchor="t">
              <a:noAutofit/>
            </a:bodyPr>
            <a:lstStyle/>
            <a:p>
              <a:pPr lvl="0">
                <a:defRPr sz="1800">
                  <a:latin typeface="Arial"/>
                  <a:ea typeface="Arial"/>
                  <a:cs typeface="Arial"/>
                  <a:sym typeface="Arial"/>
                </a:defRPr>
              </a:pPr>
            </a:p>
          </p:txBody>
        </p:sp>
        <p:sp>
          <p:nvSpPr>
            <p:cNvPr id="136" name="Shape 136"/>
            <p:cNvSpPr/>
            <p:nvPr/>
          </p:nvSpPr>
          <p:spPr>
            <a:xfrm>
              <a:off x="4" y="0"/>
              <a:ext cx="9144001" cy="28931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p>
              <a:pPr lvl="0">
                <a:defRPr sz="1800"/>
              </a:pPr>
              <a:endParaRPr sz="2000">
                <a:latin typeface="Arial"/>
                <a:ea typeface="Arial"/>
                <a:cs typeface="Arial"/>
                <a:sym typeface="Arial"/>
              </a:endParaRPr>
            </a:p>
            <a:p>
              <a:pPr lvl="0">
                <a:defRPr sz="1800"/>
              </a:pPr>
              <a:endParaRPr sz="2000">
                <a:latin typeface="Arial"/>
                <a:ea typeface="Arial"/>
                <a:cs typeface="Arial"/>
                <a:sym typeface="Arial"/>
              </a:endParaRPr>
            </a:p>
            <a:p>
              <a:pPr lvl="0">
                <a:defRPr sz="1800"/>
              </a:pPr>
              <a:r>
                <a:rPr>
                  <a:latin typeface="Arial"/>
                  <a:ea typeface="Arial"/>
                  <a:cs typeface="Arial"/>
                  <a:sym typeface="Arial"/>
                </a:rPr>
                <a:t>In 2018 our school won its third Discover Primary Science award. We did various experiments which were very interesting and we learned a lot.  The school takes part in Science week every year. This year 1</a:t>
              </a:r>
              <a:r>
                <a:rPr baseline="30000">
                  <a:latin typeface="Arial"/>
                  <a:ea typeface="Arial"/>
                  <a:cs typeface="Arial"/>
                  <a:sym typeface="Arial"/>
                </a:rPr>
                <a:t>st</a:t>
              </a:r>
              <a:r>
                <a:rPr>
                  <a:latin typeface="Arial"/>
                  <a:ea typeface="Arial"/>
                  <a:cs typeface="Arial"/>
                  <a:sym typeface="Arial"/>
                </a:rPr>
                <a:t> to 4</a:t>
              </a:r>
              <a:r>
                <a:rPr baseline="30000">
                  <a:latin typeface="Arial"/>
                  <a:ea typeface="Arial"/>
                  <a:cs typeface="Arial"/>
                  <a:sym typeface="Arial"/>
                </a:rPr>
                <a:t>th</a:t>
              </a:r>
              <a:r>
                <a:rPr>
                  <a:latin typeface="Arial"/>
                  <a:ea typeface="Arial"/>
                  <a:cs typeface="Arial"/>
                  <a:sym typeface="Arial"/>
                </a:rPr>
                <a:t> attended St. Anne’s in Rathkeale for ‘Dr How’s Science Wows’ show. The theme was the water cycle and how it affects our daily lives. 5</a:t>
              </a:r>
              <a:r>
                <a:rPr baseline="30000">
                  <a:latin typeface="Arial"/>
                  <a:ea typeface="Arial"/>
                  <a:cs typeface="Arial"/>
                  <a:sym typeface="Arial"/>
                </a:rPr>
                <a:t>th</a:t>
              </a:r>
              <a:r>
                <a:rPr>
                  <a:latin typeface="Arial"/>
                  <a:ea typeface="Arial"/>
                  <a:cs typeface="Arial"/>
                  <a:sym typeface="Arial"/>
                </a:rPr>
                <a:t> and 6</a:t>
              </a:r>
              <a:r>
                <a:rPr baseline="30000">
                  <a:latin typeface="Arial"/>
                  <a:ea typeface="Arial"/>
                  <a:cs typeface="Arial"/>
                  <a:sym typeface="Arial"/>
                </a:rPr>
                <a:t>th</a:t>
              </a:r>
              <a:r>
                <a:rPr>
                  <a:latin typeface="Arial"/>
                  <a:ea typeface="Arial"/>
                  <a:cs typeface="Arial"/>
                  <a:sym typeface="Arial"/>
                </a:rPr>
                <a:t> class pupils went to U.L. to the Animal Magic Show. They also attended a show on the science of all things that spin, featuring bizarre bicycles, golf putters and yo-yo’s that always come back. </a:t>
              </a:r>
              <a:endParaRPr>
                <a:latin typeface="Arial"/>
                <a:ea typeface="Arial"/>
                <a:cs typeface="Arial"/>
                <a:sym typeface="Arial"/>
              </a:endParaRPr>
            </a:p>
            <a:p>
              <a:pPr lvl="0">
                <a:defRPr sz="1800"/>
              </a:pPr>
              <a:r>
                <a:rPr>
                  <a:latin typeface="Arial"/>
                  <a:ea typeface="Arial"/>
                  <a:cs typeface="Arial"/>
                  <a:sym typeface="Arial"/>
                </a:rPr>
                <a:t>We love science and we are very interested in learning more.</a:t>
              </a:r>
            </a:p>
          </p:txBody>
        </p:sp>
      </p:grpSp>
      <p:pic>
        <p:nvPicPr>
          <p:cNvPr id="138" name="image23.png" descr="Original ..."/>
          <p:cNvPicPr/>
          <p:nvPr/>
        </p:nvPicPr>
        <p:blipFill>
          <a:blip r:embed="rId2">
            <a:extLst/>
          </a:blip>
          <a:stretch>
            <a:fillRect/>
          </a:stretch>
        </p:blipFill>
        <p:spPr>
          <a:xfrm>
            <a:off x="6890076" y="2322665"/>
            <a:ext cx="2048500" cy="2048500"/>
          </a:xfrm>
          <a:prstGeom prst="rect">
            <a:avLst/>
          </a:prstGeom>
          <a:ln w="12700">
            <a:miter lim="400000"/>
          </a:ln>
        </p:spPr>
      </p:pic>
      <p:pic>
        <p:nvPicPr>
          <p:cNvPr id="139" name="image24.jpg"/>
          <p:cNvPicPr/>
          <p:nvPr/>
        </p:nvPicPr>
        <p:blipFill>
          <a:blip r:embed="rId3">
            <a:extLst/>
          </a:blip>
          <a:stretch>
            <a:fillRect/>
          </a:stretch>
        </p:blipFill>
        <p:spPr>
          <a:xfrm>
            <a:off x="6092299" y="3520125"/>
            <a:ext cx="2990451" cy="1567002"/>
          </a:xfrm>
          <a:prstGeom prst="rect">
            <a:avLst/>
          </a:prstGeom>
          <a:ln w="19050">
            <a:solidFill>
              <a:srgbClr val="434343"/>
            </a:solidFill>
            <a:round/>
          </a:ln>
        </p:spPr>
      </p:pic>
      <p:pic>
        <p:nvPicPr>
          <p:cNvPr id="140" name="image25.jpg"/>
          <p:cNvPicPr/>
          <p:nvPr/>
        </p:nvPicPr>
        <p:blipFill>
          <a:blip r:embed="rId4">
            <a:extLst/>
          </a:blip>
          <a:stretch>
            <a:fillRect/>
          </a:stretch>
        </p:blipFill>
        <p:spPr>
          <a:xfrm>
            <a:off x="3281650" y="3520125"/>
            <a:ext cx="2846275" cy="1566999"/>
          </a:xfrm>
          <a:prstGeom prst="rect">
            <a:avLst/>
          </a:prstGeom>
          <a:ln w="19050">
            <a:solidFill>
              <a:srgbClr val="FF0000"/>
            </a:solidFill>
            <a:round/>
          </a:ln>
        </p:spPr>
      </p:pic>
      <p:pic>
        <p:nvPicPr>
          <p:cNvPr id="141" name="image26.jpg"/>
          <p:cNvPicPr/>
          <p:nvPr/>
        </p:nvPicPr>
        <p:blipFill>
          <a:blip r:embed="rId5">
            <a:extLst/>
          </a:blip>
          <a:stretch>
            <a:fillRect/>
          </a:stretch>
        </p:blipFill>
        <p:spPr>
          <a:xfrm>
            <a:off x="0" y="3520125"/>
            <a:ext cx="3212927" cy="1566999"/>
          </a:xfrm>
          <a:prstGeom prst="rect">
            <a:avLst/>
          </a:prstGeom>
          <a:ln w="19050">
            <a:solidFill/>
            <a:round/>
          </a:ln>
        </p:spPr>
      </p:pic>
      <p:grpSp>
        <p:nvGrpSpPr>
          <p:cNvPr id="144" name="Group 144"/>
          <p:cNvGrpSpPr/>
          <p:nvPr/>
        </p:nvGrpSpPr>
        <p:grpSpPr>
          <a:xfrm>
            <a:off x="2623399" y="0"/>
            <a:ext cx="2479201" cy="703550"/>
            <a:chOff x="0" y="0"/>
            <a:chExt cx="2479200" cy="703549"/>
          </a:xfrm>
        </p:grpSpPr>
        <p:sp>
          <p:nvSpPr>
            <p:cNvPr id="142" name="Shape 142"/>
            <p:cNvSpPr/>
            <p:nvPr/>
          </p:nvSpPr>
          <p:spPr>
            <a:xfrm>
              <a:off x="0" y="0"/>
              <a:ext cx="2479201" cy="586800"/>
            </a:xfrm>
            <a:prstGeom prst="rect">
              <a:avLst/>
            </a:prstGeom>
            <a:solidFill>
              <a:srgbClr val="D9D2E9"/>
            </a:solidFill>
            <a:ln w="12700" cap="flat">
              <a:noFill/>
              <a:miter lim="400000"/>
            </a:ln>
            <a:effectLst/>
          </p:spPr>
          <p:txBody>
            <a:bodyPr wrap="square" lIns="0" tIns="0" rIns="0" bIns="0" numCol="1" anchor="t">
              <a:noAutofit/>
            </a:bodyPr>
            <a:lstStyle/>
            <a:p>
              <a:pPr lvl="0" algn="ctr">
                <a:defRPr sz="3400">
                  <a:solidFill>
                    <a:srgbClr val="741B47"/>
                  </a:solidFill>
                  <a:latin typeface="Ultra"/>
                  <a:ea typeface="Ultra"/>
                  <a:cs typeface="Ultra"/>
                  <a:sym typeface="Ultra"/>
                </a:defRPr>
              </a:pPr>
            </a:p>
          </p:txBody>
        </p:sp>
        <p:sp>
          <p:nvSpPr>
            <p:cNvPr id="143" name="Shape 143"/>
            <p:cNvSpPr/>
            <p:nvPr/>
          </p:nvSpPr>
          <p:spPr>
            <a:xfrm>
              <a:off x="0" y="0"/>
              <a:ext cx="2479201" cy="7035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lvl1pPr algn="ctr">
                <a:defRPr sz="3400">
                  <a:solidFill>
                    <a:srgbClr val="741B47"/>
                  </a:solidFill>
                  <a:latin typeface="Ultra"/>
                  <a:ea typeface="Ultra"/>
                  <a:cs typeface="Ultra"/>
                  <a:sym typeface="Ultra"/>
                </a:defRPr>
              </a:lvl1pPr>
            </a:lstStyle>
            <a:p>
              <a:pPr lvl="0">
                <a:defRPr sz="1800">
                  <a:solidFill>
                    <a:srgbClr val="000000"/>
                  </a:solidFill>
                </a:defRPr>
              </a:pPr>
              <a:r>
                <a:rPr sz="3400">
                  <a:solidFill>
                    <a:srgbClr val="741B47"/>
                  </a:solidFill>
                </a:rPr>
                <a:t>Science</a:t>
              </a:r>
            </a:p>
          </p:txBody>
        </p:sp>
      </p:gr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